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7" r:id="rId2"/>
    <p:sldId id="264" r:id="rId3"/>
    <p:sldId id="259" r:id="rId4"/>
    <p:sldId id="260" r:id="rId5"/>
    <p:sldId id="263" r:id="rId6"/>
    <p:sldId id="262" r:id="rId7"/>
    <p:sldId id="258" r:id="rId8"/>
    <p:sldId id="266" r:id="rId9"/>
    <p:sldId id="265" r:id="rId10"/>
    <p:sldId id="261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9FEC"/>
    <a:srgbClr val="0992E7"/>
    <a:srgbClr val="03D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4" autoAdjust="0"/>
    <p:restoredTop sz="94660"/>
  </p:normalViewPr>
  <p:slideViewPr>
    <p:cSldViewPr>
      <p:cViewPr varScale="1">
        <p:scale>
          <a:sx n="83" d="100"/>
          <a:sy n="83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1A8165-626F-40CE-AC73-2D339275454E}" type="datetimeFigureOut">
              <a:rPr lang="en-US" smtClean="0"/>
              <a:t>22/02/15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969379-74B6-467E-B4F8-8865C46157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un Yogesh\Downloads\hadoop-logo-squ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6858000" cy="5143501"/>
          </a:xfrm>
          <a:prstGeom prst="rect">
            <a:avLst/>
          </a:prstGeom>
          <a:noFill/>
        </p:spPr>
      </p:pic>
      <p:pic>
        <p:nvPicPr>
          <p:cNvPr id="2051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715000"/>
            <a:ext cx="3429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of Hadoop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3886200"/>
          </a:xfrm>
        </p:spPr>
        <p:txBody>
          <a:bodyPr>
            <a:no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Hadoop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framework allows the user to quickly write and test distributed systems. </a:t>
            </a: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Hadoop does not rely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hardware to provide fault-tolerance and high availability (FTHA), rather Hadoop library itself has been designed to detect and handle failures at the application layer.</a:t>
            </a: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Servers can be added or removed from the cluster dynamically and Hadoop continues to operate without interruption.</a:t>
            </a: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Another big advantage of Hadoop is that apart from being open source, it is compatible on all the platforms since it is Java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based.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568404"/>
            <a:ext cx="6172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3962400"/>
            <a:ext cx="32025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www.playppt.com</a:t>
            </a:r>
            <a:endParaRPr lang="en-US" sz="32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819400"/>
            <a:ext cx="356616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What is Hadoop?	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Hadoop is an open-source software framework for storing and processing big data in a distributed fashion on large clusters of commodity hardware.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designed to scale up from a single server to thousands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machines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very high degree of fault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tolerance.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Essentially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it accomplishes two tasks: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 storage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aster processing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Hadoop overview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Apache Software Foundation project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Framework for running applications on large clusters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Modeled after Google’s MapReduce / GFS framework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Implemented in Java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 Includes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HDFS - a distributed file system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Map/Reduce - offline computing engine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Recently: Libraries for ML and sparse matrix comp.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Hadoop Architecture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8229600" cy="3733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its core, Hadoop has two major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layers namely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Processing/Computation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layer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MapReduce)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Storage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layer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Hadoop Distributed File System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un Yogesh\Downloads\hadoop_archite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"/>
            <a:ext cx="5867400" cy="4953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33600" y="5715000"/>
            <a:ext cx="487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HADOOP ARCHITECTURE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latin typeface="Times New Roman" pitchFamily="18" charset="0"/>
                <a:cs typeface="Times New Roman" pitchFamily="18" charset="0"/>
              </a:rPr>
              <a:t>MapReduce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MapReduce is a parallel programming model for writing distributed applications devised at Google for efficient processing of large amounts of data (multi-terabyte data-sets).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large clusters (thousands of nodes) of commodity hardware in a reliable, fault-tolerant manner.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MapReduce program runs on Hadoop which is an Apache open-source framework.</a:t>
            </a:r>
          </a:p>
          <a:p>
            <a:pPr>
              <a:lnSpc>
                <a:spcPct val="17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848600" cy="1050924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Hadoop Distributed File System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Fault tolerant, scalable, distributed storage system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Designed to reliably store very large files across machines in a large cluster.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Data Model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is organized into files and directories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Files are divided into uniform sized blocks and distributed across cluster nodes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Blocks are replicated to handle hardware failure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HDFS exposes block placement so that computes can be migrated to data.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Hadoop Cluster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Hadoop cluster is a special type of computational cluster designed specifically for storing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analyzing.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huge amounts of unstructured data in a distributed computing environment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Hadoop clusters are known for boosting the speed of data analysis applications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Hadoop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clusters also are highly resistant to failure because each piece of data is copied onto other cluster nodes, which ensures that the data is not lost if one node fails.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Why use Hadoop?</a:t>
            </a:r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Hadoop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changes the economics and the dynamics of large-scale computing. 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impact can be boiled down to four salient characteristics.</a:t>
            </a:r>
          </a:p>
          <a:p>
            <a:pPr lvl="1">
              <a:lnSpc>
                <a:spcPct val="150000"/>
              </a:lnSpc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Scalable</a:t>
            </a:r>
          </a:p>
          <a:p>
            <a:pPr lvl="1">
              <a:lnSpc>
                <a:spcPct val="150000"/>
              </a:lnSpc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Cost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effecti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lvl="1">
              <a:lnSpc>
                <a:spcPct val="150000"/>
              </a:lnSpc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Flexible</a:t>
            </a:r>
          </a:p>
          <a:p>
            <a:pPr lvl="1">
              <a:lnSpc>
                <a:spcPct val="150000"/>
              </a:lnSpc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Fault tolerant</a:t>
            </a:r>
          </a:p>
        </p:txBody>
      </p:sp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324600"/>
            <a:ext cx="1905000" cy="42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412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What is Hadoop? </vt:lpstr>
      <vt:lpstr>Hadoop overview</vt:lpstr>
      <vt:lpstr>Hadoop Architecture</vt:lpstr>
      <vt:lpstr>PowerPoint Presentation</vt:lpstr>
      <vt:lpstr>MapReduce</vt:lpstr>
      <vt:lpstr>Hadoop Distributed File System</vt:lpstr>
      <vt:lpstr>Hadoop Cluster</vt:lpstr>
      <vt:lpstr>Why use Hadoop?</vt:lpstr>
      <vt:lpstr>Advantages of Hadoop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Hadoop overview</dc:title>
  <dc:creator>Arun Yogesh</dc:creator>
  <cp:lastModifiedBy>N S ARUN YOGESH</cp:lastModifiedBy>
  <cp:revision>13</cp:revision>
  <dcterms:created xsi:type="dcterms:W3CDTF">2015-02-21T00:11:28Z</dcterms:created>
  <dcterms:modified xsi:type="dcterms:W3CDTF">2015-02-22T06:11:54Z</dcterms:modified>
</cp:coreProperties>
</file>