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 id="256" r:id="rId3"/>
    <p:sldId id="258" r:id="rId4"/>
    <p:sldId id="257" r:id="rId5"/>
    <p:sldId id="264" r:id="rId6"/>
    <p:sldId id="265" r:id="rId7"/>
    <p:sldId id="263" r:id="rId8"/>
    <p:sldId id="259" r:id="rId9"/>
    <p:sldId id="261" r:id="rId10"/>
    <p:sldId id="262" r:id="rId11"/>
    <p:sldId id="260"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0" autoAdjust="0"/>
    <p:restoredTop sz="94660"/>
  </p:normalViewPr>
  <p:slideViewPr>
    <p:cSldViewPr>
      <p:cViewPr varScale="1">
        <p:scale>
          <a:sx n="101" d="100"/>
          <a:sy n="101" d="100"/>
        </p:scale>
        <p:origin x="-1320"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9184F2B3-8E9D-45B2-98FE-4F599AFB42F7}" type="datetimeFigureOut">
              <a:rPr lang="en-US" smtClean="0"/>
              <a:t>22/04/15</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71CF078A-7611-4B46-86B1-F223A489370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184F2B3-8E9D-45B2-98FE-4F599AFB42F7}" type="datetimeFigureOut">
              <a:rPr lang="en-US" smtClean="0"/>
              <a:t>22/04/15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CF078A-7611-4B46-86B1-F223A489370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184F2B3-8E9D-45B2-98FE-4F599AFB42F7}" type="datetimeFigureOut">
              <a:rPr lang="en-US" smtClean="0"/>
              <a:t>22/04/15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CF078A-7611-4B46-86B1-F223A489370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9184F2B3-8E9D-45B2-98FE-4F599AFB42F7}" type="datetimeFigureOut">
              <a:rPr lang="en-US" smtClean="0"/>
              <a:t>22/04/15</a:t>
            </a:fld>
            <a:endParaRPr lang="en-US"/>
          </a:p>
        </p:txBody>
      </p:sp>
      <p:sp>
        <p:nvSpPr>
          <p:cNvPr id="9" name="Slide Number Placeholder 8"/>
          <p:cNvSpPr>
            <a:spLocks noGrp="1"/>
          </p:cNvSpPr>
          <p:nvPr>
            <p:ph type="sldNum" sz="quarter" idx="15"/>
          </p:nvPr>
        </p:nvSpPr>
        <p:spPr/>
        <p:txBody>
          <a:bodyPr rtlCol="0"/>
          <a:lstStyle/>
          <a:p>
            <a:fld id="{71CF078A-7611-4B46-86B1-F223A4893703}"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9184F2B3-8E9D-45B2-98FE-4F599AFB42F7}" type="datetimeFigureOut">
              <a:rPr lang="en-US" smtClean="0"/>
              <a:t>22/04/15</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71CF078A-7611-4B46-86B1-F223A489370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184F2B3-8E9D-45B2-98FE-4F599AFB42F7}" type="datetimeFigureOut">
              <a:rPr lang="en-US" smtClean="0"/>
              <a:t>22/04/15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CF078A-7611-4B46-86B1-F223A4893703}"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9184F2B3-8E9D-45B2-98FE-4F599AFB42F7}" type="datetimeFigureOut">
              <a:rPr lang="en-US" smtClean="0"/>
              <a:t>22/04/15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CF078A-7611-4B46-86B1-F223A4893703}"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9184F2B3-8E9D-45B2-98FE-4F599AFB42F7}" type="datetimeFigureOut">
              <a:rPr lang="en-US" smtClean="0"/>
              <a:t>22/04/15</a:t>
            </a:fld>
            <a:endParaRPr lang="en-US"/>
          </a:p>
        </p:txBody>
      </p:sp>
      <p:sp>
        <p:nvSpPr>
          <p:cNvPr id="7" name="Slide Number Placeholder 6"/>
          <p:cNvSpPr>
            <a:spLocks noGrp="1"/>
          </p:cNvSpPr>
          <p:nvPr>
            <p:ph type="sldNum" sz="quarter" idx="11"/>
          </p:nvPr>
        </p:nvSpPr>
        <p:spPr/>
        <p:txBody>
          <a:bodyPr rtlCol="0"/>
          <a:lstStyle/>
          <a:p>
            <a:fld id="{71CF078A-7611-4B46-86B1-F223A4893703}"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84F2B3-8E9D-45B2-98FE-4F599AFB42F7}" type="datetimeFigureOut">
              <a:rPr lang="en-US" smtClean="0"/>
              <a:t>22/04/15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CF078A-7611-4B46-86B1-F223A489370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9184F2B3-8E9D-45B2-98FE-4F599AFB42F7}" type="datetimeFigureOut">
              <a:rPr lang="en-US" smtClean="0"/>
              <a:t>22/04/15</a:t>
            </a:fld>
            <a:endParaRPr lang="en-US"/>
          </a:p>
        </p:txBody>
      </p:sp>
      <p:sp>
        <p:nvSpPr>
          <p:cNvPr id="22" name="Slide Number Placeholder 21"/>
          <p:cNvSpPr>
            <a:spLocks noGrp="1"/>
          </p:cNvSpPr>
          <p:nvPr>
            <p:ph type="sldNum" sz="quarter" idx="15"/>
          </p:nvPr>
        </p:nvSpPr>
        <p:spPr/>
        <p:txBody>
          <a:bodyPr rtlCol="0"/>
          <a:lstStyle/>
          <a:p>
            <a:fld id="{71CF078A-7611-4B46-86B1-F223A4893703}"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9184F2B3-8E9D-45B2-98FE-4F599AFB42F7}" type="datetimeFigureOut">
              <a:rPr lang="en-US" smtClean="0"/>
              <a:t>22/04/15</a:t>
            </a:fld>
            <a:endParaRPr lang="en-US"/>
          </a:p>
        </p:txBody>
      </p:sp>
      <p:sp>
        <p:nvSpPr>
          <p:cNvPr id="18" name="Slide Number Placeholder 17"/>
          <p:cNvSpPr>
            <a:spLocks noGrp="1"/>
          </p:cNvSpPr>
          <p:nvPr>
            <p:ph type="sldNum" sz="quarter" idx="11"/>
          </p:nvPr>
        </p:nvSpPr>
        <p:spPr/>
        <p:txBody>
          <a:bodyPr rtlCol="0"/>
          <a:lstStyle/>
          <a:p>
            <a:fld id="{71CF078A-7611-4B46-86B1-F223A4893703}"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184F2B3-8E9D-45B2-98FE-4F599AFB42F7}" type="datetimeFigureOut">
              <a:rPr lang="en-US" smtClean="0"/>
              <a:t>22/04/15</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1CF078A-7611-4B46-86B1-F223A489370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 Id="rId3"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953000"/>
            <a:ext cx="8229600" cy="1143000"/>
          </a:xfrm>
        </p:spPr>
        <p:txBody>
          <a:bodyPr>
            <a:normAutofit/>
          </a:bodyPr>
          <a:lstStyle/>
          <a:p>
            <a:r>
              <a:rPr lang="en-US" sz="6000" dirty="0" smtClean="0">
                <a:solidFill>
                  <a:schemeClr val="accent1"/>
                </a:solidFill>
                <a:latin typeface="Andalus" pitchFamily="18" charset="-78"/>
                <a:cs typeface="Andalus" pitchFamily="18" charset="-78"/>
              </a:rPr>
              <a:t>NANO CONCRETE</a:t>
            </a:r>
            <a:endParaRPr lang="en-US" sz="6000" dirty="0">
              <a:solidFill>
                <a:schemeClr val="accent1"/>
              </a:solidFill>
              <a:latin typeface="Andalus" pitchFamily="18" charset="-78"/>
              <a:cs typeface="Andalus" pitchFamily="18" charset="-78"/>
            </a:endParaRPr>
          </a:p>
        </p:txBody>
      </p:sp>
      <p:pic>
        <p:nvPicPr>
          <p:cNvPr id="2051" name="Picture 3" descr="C:\Users\Arun Yogesh\Downloads\Concrete-Nanotechnology.jpg"/>
          <p:cNvPicPr>
            <a:picLocks noGrp="1" noChangeAspect="1" noChangeArrowheads="1"/>
          </p:cNvPicPr>
          <p:nvPr>
            <p:ph sz="quarter" idx="1"/>
          </p:nvPr>
        </p:nvPicPr>
        <p:blipFill>
          <a:blip r:embed="rId2"/>
          <a:srcRect/>
          <a:stretch>
            <a:fillRect/>
          </a:stretch>
        </p:blipFill>
        <p:spPr bwMode="auto">
          <a:xfrm>
            <a:off x="381000" y="304800"/>
            <a:ext cx="8077200" cy="4442461"/>
          </a:xfrm>
          <a:prstGeom prst="rect">
            <a:avLst/>
          </a:prstGeom>
          <a:noFill/>
        </p:spPr>
      </p:pic>
      <p:pic>
        <p:nvPicPr>
          <p:cNvPr id="4" name="Picture 2" descr="D:\Web\Persona\Play PPT\logo\pptlogo.png"/>
          <p:cNvPicPr>
            <a:picLocks noChangeAspect="1" noChangeArrowheads="1"/>
          </p:cNvPicPr>
          <p:nvPr/>
        </p:nvPicPr>
        <p:blipFill>
          <a:blip r:embed="rId3"/>
          <a:srcRect/>
          <a:stretch>
            <a:fillRect/>
          </a:stretch>
        </p:blipFill>
        <p:spPr bwMode="auto">
          <a:xfrm>
            <a:off x="6858000" y="6324600"/>
            <a:ext cx="1777306" cy="396875"/>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676400"/>
            <a:ext cx="8229600" cy="4525963"/>
          </a:xfrm>
        </p:spPr>
        <p:txBody>
          <a:bodyPr>
            <a:normAutofit/>
          </a:bodyPr>
          <a:lstStyle/>
          <a:p>
            <a:r>
              <a:rPr lang="en-US" sz="2800" dirty="0" smtClean="0">
                <a:latin typeface="Times New Roman" pitchFamily="18" charset="0"/>
                <a:cs typeface="Times New Roman" pitchFamily="18" charset="0"/>
              </a:rPr>
              <a:t>Improve the microstructure of the concrete when they are uniformly dispersed . </a:t>
            </a:r>
          </a:p>
          <a:p>
            <a:r>
              <a:rPr lang="en-US" sz="2800" dirty="0" smtClean="0">
                <a:latin typeface="Times New Roman" pitchFamily="18" charset="0"/>
                <a:cs typeface="Times New Roman" pitchFamily="18" charset="0"/>
              </a:rPr>
              <a:t>Furthermore, it was seen that the mortars produced with the powders have very high capacity, and compressive and bending strength, are more uniform, and more durable for water penetration</a:t>
            </a:r>
            <a:endParaRPr lang="en-US" sz="2800" dirty="0">
              <a:latin typeface="Times New Roman" pitchFamily="18" charset="0"/>
              <a:cs typeface="Times New Roman" pitchFamily="18" charset="0"/>
            </a:endParaRPr>
          </a:p>
        </p:txBody>
      </p:sp>
      <p:pic>
        <p:nvPicPr>
          <p:cNvPr id="4" name="Picture 2" descr="D:\Web\Persona\Play PPT\logo\pptlogo.png"/>
          <p:cNvPicPr>
            <a:picLocks noChangeAspect="1" noChangeArrowheads="1"/>
          </p:cNvPicPr>
          <p:nvPr/>
        </p:nvPicPr>
        <p:blipFill>
          <a:blip r:embed="rId2"/>
          <a:srcRect/>
          <a:stretch>
            <a:fillRect/>
          </a:stretch>
        </p:blipFill>
        <p:spPr bwMode="auto">
          <a:xfrm>
            <a:off x="6858000" y="6324600"/>
            <a:ext cx="1777306" cy="396875"/>
          </a:xfrm>
          <a:prstGeom prst="rect">
            <a:avLst/>
          </a:prstGeom>
          <a:noFill/>
        </p:spPr>
      </p:pic>
      <p:sp>
        <p:nvSpPr>
          <p:cNvPr id="5" name="Title 1"/>
          <p:cNvSpPr>
            <a:spLocks noGrp="1"/>
          </p:cNvSpPr>
          <p:nvPr>
            <p:ph type="title"/>
          </p:nvPr>
        </p:nvSpPr>
        <p:spPr>
          <a:xfrm>
            <a:off x="381000" y="228600"/>
            <a:ext cx="8458200" cy="1295400"/>
          </a:xfrm>
        </p:spPr>
        <p:txBody>
          <a:bodyPr>
            <a:noAutofit/>
          </a:bodyPr>
          <a:lstStyle/>
          <a:p>
            <a:r>
              <a:rPr lang="en-US" sz="3500" b="1" dirty="0" smtClean="0">
                <a:latin typeface="Times New Roman" pitchFamily="18" charset="0"/>
                <a:cs typeface="Times New Roman" pitchFamily="18" charset="0"/>
              </a:rPr>
              <a:t>THE USE OF NANOPOWDERS IN CONCRETETECHNOLOGY</a:t>
            </a:r>
            <a:endParaRPr lang="en-US" sz="3500" b="1" dirty="0">
              <a:latin typeface="Times New Roman" pitchFamily="18" charset="0"/>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latin typeface="Times New Roman" pitchFamily="18" charset="0"/>
                <a:cs typeface="Times New Roman" pitchFamily="18" charset="0"/>
              </a:rPr>
              <a:t>CONCLUSION</a:t>
            </a:r>
            <a:endParaRPr lang="en-US" sz="4800"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r>
              <a:rPr lang="en-US" dirty="0" smtClean="0">
                <a:latin typeface="Times New Roman" pitchFamily="18" charset="0"/>
                <a:cs typeface="Times New Roman" pitchFamily="18" charset="0"/>
              </a:rPr>
              <a:t>It is necessary to reduce the size of concrete researches which have been concentrated on  macro-structure at the present time, and to control the hydration reactions by nanotechnology. </a:t>
            </a:r>
          </a:p>
          <a:p>
            <a:r>
              <a:rPr lang="en-US" dirty="0" smtClean="0">
                <a:latin typeface="Times New Roman" pitchFamily="18" charset="0"/>
                <a:cs typeface="Times New Roman" pitchFamily="18" charset="0"/>
              </a:rPr>
              <a:t>The properties of concrete are improved by the use of nano powders, and the behavior of concrete is determined by the observation of microstructure with the help of some nano materials which can be defined as nano sensors. </a:t>
            </a:r>
            <a:endParaRPr lang="en-US" dirty="0">
              <a:latin typeface="Times New Roman" pitchFamily="18" charset="0"/>
              <a:cs typeface="Times New Roman" pitchFamily="18" charset="0"/>
            </a:endParaRPr>
          </a:p>
        </p:txBody>
      </p:sp>
      <p:pic>
        <p:nvPicPr>
          <p:cNvPr id="4098" name="Picture 2" descr="D:\Web\Persona\Play PPT\logo\pptlogo.png"/>
          <p:cNvPicPr>
            <a:picLocks noChangeAspect="1" noChangeArrowheads="1"/>
          </p:cNvPicPr>
          <p:nvPr/>
        </p:nvPicPr>
        <p:blipFill>
          <a:blip r:embed="rId2"/>
          <a:srcRect/>
          <a:stretch>
            <a:fillRect/>
          </a:stretch>
        </p:blipFill>
        <p:spPr bwMode="auto">
          <a:xfrm>
            <a:off x="6858000" y="6324600"/>
            <a:ext cx="1777306" cy="396875"/>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5000" y="838200"/>
            <a:ext cx="6172200" cy="1894362"/>
          </a:xfrm>
        </p:spPr>
        <p:txBody>
          <a:bodyPr>
            <a:normAutofit/>
          </a:bodyPr>
          <a:lstStyle/>
          <a:p>
            <a:r>
              <a:rPr lang="en-US" sz="6600" dirty="0" smtClean="0">
                <a:solidFill>
                  <a:schemeClr val="accent1">
                    <a:lumMod val="75000"/>
                  </a:schemeClr>
                </a:solidFill>
                <a:latin typeface="Times New Roman" pitchFamily="18" charset="0"/>
                <a:cs typeface="Times New Roman" pitchFamily="18" charset="0"/>
              </a:rPr>
              <a:t>THANK YOU</a:t>
            </a:r>
            <a:endParaRPr lang="en-US" sz="6600" dirty="0">
              <a:solidFill>
                <a:schemeClr val="accent1">
                  <a:lumMod val="75000"/>
                </a:schemeClr>
              </a:solidFill>
              <a:latin typeface="Times New Roman" pitchFamily="18" charset="0"/>
              <a:cs typeface="Times New Roman" pitchFamily="18" charset="0"/>
            </a:endParaRPr>
          </a:p>
        </p:txBody>
      </p:sp>
      <p:sp>
        <p:nvSpPr>
          <p:cNvPr id="4" name="TextBox 3"/>
          <p:cNvSpPr txBox="1"/>
          <p:nvPr/>
        </p:nvSpPr>
        <p:spPr>
          <a:xfrm>
            <a:off x="2895600" y="4495800"/>
            <a:ext cx="3611431" cy="523220"/>
          </a:xfrm>
          <a:prstGeom prst="rect">
            <a:avLst/>
          </a:prstGeom>
          <a:noFill/>
        </p:spPr>
        <p:txBody>
          <a:bodyPr wrap="square" rtlCol="0">
            <a:spAutoFit/>
          </a:bodyPr>
          <a:lstStyle/>
          <a:p>
            <a:r>
              <a:rPr lang="en-US" sz="2800" u="sng" dirty="0" smtClean="0">
                <a:solidFill>
                  <a:srgbClr val="FF0000"/>
                </a:solidFill>
              </a:rPr>
              <a:t>www.playppt.com</a:t>
            </a:r>
            <a:endParaRPr lang="en-US" sz="2800" u="sng" dirty="0">
              <a:solidFill>
                <a:srgbClr val="FF0000"/>
              </a:solidFill>
            </a:endParaRPr>
          </a:p>
        </p:txBody>
      </p:sp>
      <p:pic>
        <p:nvPicPr>
          <p:cNvPr id="3074" name="Picture 2" descr="D:\Web\Persona\Play PPT\logo\pptlogo.png"/>
          <p:cNvPicPr>
            <a:picLocks noChangeAspect="1" noChangeArrowheads="1"/>
          </p:cNvPicPr>
          <p:nvPr/>
        </p:nvPicPr>
        <p:blipFill>
          <a:blip r:embed="rId2"/>
          <a:srcRect/>
          <a:stretch>
            <a:fillRect/>
          </a:stretch>
        </p:blipFill>
        <p:spPr bwMode="auto">
          <a:xfrm>
            <a:off x="2877523" y="3657600"/>
            <a:ext cx="3142277" cy="701675"/>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020762"/>
          </a:xfrm>
        </p:spPr>
        <p:txBody>
          <a:bodyPr>
            <a:normAutofit/>
          </a:bodyPr>
          <a:lstStyle/>
          <a:p>
            <a:r>
              <a:rPr lang="en-US" sz="4000" b="1" dirty="0" smtClean="0">
                <a:latin typeface="Times New Roman" pitchFamily="18" charset="0"/>
                <a:cs typeface="Times New Roman" pitchFamily="18" charset="0"/>
              </a:rPr>
              <a:t>INTRODUCTION</a:t>
            </a:r>
            <a:endParaRPr lang="en-US" sz="4000"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r>
              <a:rPr lang="en-US" dirty="0" smtClean="0">
                <a:latin typeface="Times New Roman" pitchFamily="18" charset="0"/>
                <a:cs typeface="Times New Roman" pitchFamily="18" charset="0"/>
              </a:rPr>
              <a:t>Concrete is the most widely used man-made material, and the manufacture of cement.</a:t>
            </a:r>
          </a:p>
          <a:p>
            <a:r>
              <a:rPr lang="en-US" dirty="0">
                <a:latin typeface="Times New Roman" pitchFamily="18" charset="0"/>
                <a:cs typeface="Times New Roman" pitchFamily="18" charset="0"/>
              </a:rPr>
              <a:t>T</a:t>
            </a:r>
            <a:r>
              <a:rPr lang="en-US" dirty="0" smtClean="0">
                <a:latin typeface="Times New Roman" pitchFamily="18" charset="0"/>
                <a:cs typeface="Times New Roman" pitchFamily="18" charset="0"/>
              </a:rPr>
              <a:t>he main ingredient of concrete–accounts for 5 to 10 percent of all anthropogenic emissions of carbon dioxide, a leading greenhouse gas involved in global warming.</a:t>
            </a:r>
          </a:p>
          <a:p>
            <a:r>
              <a:rPr lang="en-US" dirty="0" smtClean="0">
                <a:latin typeface="Times New Roman" pitchFamily="18" charset="0"/>
                <a:cs typeface="Times New Roman" pitchFamily="18" charset="0"/>
              </a:rPr>
              <a:t>Concrete is a highly heterogeneous material produced by mixture of finely powdered cement, aggregates of various sizes and water with inherent physical, chemical and mechanical properties.</a:t>
            </a:r>
          </a:p>
          <a:p>
            <a:r>
              <a:rPr lang="en-US" dirty="0" smtClean="0">
                <a:latin typeface="Times New Roman" pitchFamily="18" charset="0"/>
                <a:cs typeface="Times New Roman" pitchFamily="18" charset="0"/>
              </a:rPr>
              <a:t>A reaction between the cement and water yields calcium silicate hydrate, which gives concrete strength.</a:t>
            </a:r>
            <a:endParaRPr lang="en-US" dirty="0">
              <a:latin typeface="Times New Roman" pitchFamily="18" charset="0"/>
              <a:cs typeface="Times New Roman" pitchFamily="18" charset="0"/>
            </a:endParaRPr>
          </a:p>
        </p:txBody>
      </p:sp>
      <p:pic>
        <p:nvPicPr>
          <p:cNvPr id="4" name="Picture 2" descr="D:\Web\Persona\Play PPT\logo\pptlogo.png"/>
          <p:cNvPicPr>
            <a:picLocks noChangeAspect="1" noChangeArrowheads="1"/>
          </p:cNvPicPr>
          <p:nvPr/>
        </p:nvPicPr>
        <p:blipFill>
          <a:blip r:embed="rId2"/>
          <a:srcRect/>
          <a:stretch>
            <a:fillRect/>
          </a:stretch>
        </p:blipFill>
        <p:spPr bwMode="auto">
          <a:xfrm>
            <a:off x="6858000" y="6324600"/>
            <a:ext cx="1777306" cy="396875"/>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noAutofit/>
          </a:bodyPr>
          <a:lstStyle/>
          <a:p>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NANO CONCRETE AND NANO INGREDIENTS</a:t>
            </a: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r>
              <a:rPr lang="en-US" dirty="0" smtClean="0">
                <a:latin typeface="Times New Roman" pitchFamily="18" charset="0"/>
                <a:cs typeface="Times New Roman" pitchFamily="18" charset="0"/>
              </a:rPr>
              <a:t>Nano concrete </a:t>
            </a:r>
            <a:r>
              <a:rPr lang="en-US" dirty="0">
                <a:latin typeface="Times New Roman" pitchFamily="18" charset="0"/>
                <a:cs typeface="Times New Roman" pitchFamily="18" charset="0"/>
              </a:rPr>
              <a:t>made with </a:t>
            </a:r>
            <a:r>
              <a:rPr lang="en-US" dirty="0" smtClean="0">
                <a:latin typeface="Times New Roman" pitchFamily="18" charset="0"/>
                <a:cs typeface="Times New Roman" pitchFamily="18" charset="0"/>
              </a:rPr>
              <a:t>Portland </a:t>
            </a:r>
            <a:r>
              <a:rPr lang="en-US" dirty="0">
                <a:latin typeface="Times New Roman" pitchFamily="18" charset="0"/>
                <a:cs typeface="Times New Roman" pitchFamily="18" charset="0"/>
              </a:rPr>
              <a:t>cement in which particle sizes ranging from a few nanometer to a maximum </a:t>
            </a:r>
            <a:r>
              <a:rPr lang="en-US" dirty="0" smtClean="0">
                <a:latin typeface="Times New Roman" pitchFamily="18" charset="0"/>
                <a:cs typeface="Times New Roman" pitchFamily="18" charset="0"/>
              </a:rPr>
              <a:t>of about </a:t>
            </a:r>
            <a:r>
              <a:rPr lang="en-US" dirty="0">
                <a:latin typeface="Times New Roman" pitchFamily="18" charset="0"/>
                <a:cs typeface="Times New Roman" pitchFamily="18" charset="0"/>
              </a:rPr>
              <a:t>100 </a:t>
            </a:r>
            <a:r>
              <a:rPr lang="en-US" dirty="0" smtClean="0">
                <a:latin typeface="Times New Roman" pitchFamily="18" charset="0"/>
                <a:cs typeface="Times New Roman" pitchFamily="18" charset="0"/>
              </a:rPr>
              <a:t>micrometers.</a:t>
            </a:r>
          </a:p>
          <a:p>
            <a:r>
              <a:rPr lang="en-US" dirty="0" smtClean="0">
                <a:latin typeface="Times New Roman" pitchFamily="18" charset="0"/>
                <a:cs typeface="Times New Roman" pitchFamily="18" charset="0"/>
              </a:rPr>
              <a:t>Nano </a:t>
            </a:r>
            <a:r>
              <a:rPr lang="en-US" dirty="0">
                <a:latin typeface="Times New Roman" pitchFamily="18" charset="0"/>
                <a:cs typeface="Times New Roman" pitchFamily="18" charset="0"/>
              </a:rPr>
              <a:t>ingredients with at least one dimension of nano meter size</a:t>
            </a: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So </a:t>
            </a:r>
            <a:r>
              <a:rPr lang="en-US" dirty="0">
                <a:latin typeface="Times New Roman" pitchFamily="18" charset="0"/>
                <a:cs typeface="Times New Roman" pitchFamily="18" charset="0"/>
              </a:rPr>
              <a:t>the particle size has to be reduced in order to obtain N</a:t>
            </a:r>
            <a:r>
              <a:rPr lang="en-US" dirty="0" smtClean="0">
                <a:latin typeface="Times New Roman" pitchFamily="18" charset="0"/>
                <a:cs typeface="Times New Roman" pitchFamily="18" charset="0"/>
              </a:rPr>
              <a:t>ano-Portland </a:t>
            </a:r>
            <a:r>
              <a:rPr lang="en-US" dirty="0">
                <a:latin typeface="Times New Roman" pitchFamily="18" charset="0"/>
                <a:cs typeface="Times New Roman" pitchFamily="18" charset="0"/>
              </a:rPr>
              <a:t>cement</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Further</a:t>
            </a:r>
            <a:r>
              <a:rPr lang="en-US" dirty="0">
                <a:latin typeface="Times New Roman" pitchFamily="18" charset="0"/>
                <a:cs typeface="Times New Roman" pitchFamily="18" charset="0"/>
              </a:rPr>
              <a:t>, if these nano-cement particles are processed with nanotubes and reactive nano-size silica particles, then strong</a:t>
            </a:r>
            <a:r>
              <a:rPr lang="en-US" dirty="0" smtClean="0">
                <a:latin typeface="Times New Roman" pitchFamily="18" charset="0"/>
                <a:cs typeface="Times New Roman" pitchFamily="18" charset="0"/>
              </a:rPr>
              <a:t>, tough</a:t>
            </a:r>
            <a:r>
              <a:rPr lang="en-US" dirty="0">
                <a:latin typeface="Times New Roman" pitchFamily="18" charset="0"/>
                <a:cs typeface="Times New Roman" pitchFamily="18" charset="0"/>
              </a:rPr>
              <a:t>, more flexible, cement can be developed with enhanced properties.</a:t>
            </a:r>
          </a:p>
        </p:txBody>
      </p:sp>
      <p:pic>
        <p:nvPicPr>
          <p:cNvPr id="4" name="Picture 2" descr="D:\Web\Persona\Play PPT\logo\pptlogo.png"/>
          <p:cNvPicPr>
            <a:picLocks noChangeAspect="1" noChangeArrowheads="1"/>
          </p:cNvPicPr>
          <p:nvPr/>
        </p:nvPicPr>
        <p:blipFill>
          <a:blip r:embed="rId2"/>
          <a:srcRect/>
          <a:stretch>
            <a:fillRect/>
          </a:stretch>
        </p:blipFill>
        <p:spPr bwMode="auto">
          <a:xfrm>
            <a:off x="6934200" y="6324600"/>
            <a:ext cx="1777306" cy="396875"/>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Autofit/>
          </a:bodyPr>
          <a:lstStyle/>
          <a:p>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SELF HEALING PROCESS IN NANO CONCRETE</a:t>
            </a: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r>
              <a:rPr lang="en-US" dirty="0" smtClean="0">
                <a:latin typeface="Times New Roman" pitchFamily="18" charset="0"/>
                <a:cs typeface="Times New Roman" pitchFamily="18" charset="0"/>
              </a:rPr>
              <a:t>Experimentation </a:t>
            </a:r>
            <a:r>
              <a:rPr lang="en-US" dirty="0">
                <a:latin typeface="Times New Roman" pitchFamily="18" charset="0"/>
                <a:cs typeface="Times New Roman" pitchFamily="18" charset="0"/>
              </a:rPr>
              <a:t>is also underway on self-healing concrete. </a:t>
            </a:r>
          </a:p>
          <a:p>
            <a:r>
              <a:rPr lang="en-US" dirty="0" smtClean="0">
                <a:latin typeface="Times New Roman" pitchFamily="18" charset="0"/>
                <a:cs typeface="Times New Roman" pitchFamily="18" charset="0"/>
              </a:rPr>
              <a:t>When </a:t>
            </a:r>
            <a:r>
              <a:rPr lang="en-US" dirty="0">
                <a:latin typeface="Times New Roman" pitchFamily="18" charset="0"/>
                <a:cs typeface="Times New Roman" pitchFamily="18" charset="0"/>
              </a:rPr>
              <a:t>self-healing concrete cracks, </a:t>
            </a:r>
            <a:r>
              <a:rPr lang="en-US" dirty="0" smtClean="0">
                <a:latin typeface="Times New Roman" pitchFamily="18" charset="0"/>
                <a:cs typeface="Times New Roman" pitchFamily="18" charset="0"/>
              </a:rPr>
              <a:t>embedded microcapsules </a:t>
            </a:r>
            <a:r>
              <a:rPr lang="en-US" dirty="0">
                <a:latin typeface="Times New Roman" pitchFamily="18" charset="0"/>
                <a:cs typeface="Times New Roman" pitchFamily="18" charset="0"/>
              </a:rPr>
              <a:t>rupture and release a healing agent into the damaged region through capillary action.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released </a:t>
            </a:r>
            <a:r>
              <a:rPr lang="en-US" dirty="0" smtClean="0">
                <a:latin typeface="Times New Roman" pitchFamily="18" charset="0"/>
                <a:cs typeface="Times New Roman" pitchFamily="18" charset="0"/>
              </a:rPr>
              <a:t>healing agent </a:t>
            </a:r>
            <a:r>
              <a:rPr lang="en-US" dirty="0">
                <a:latin typeface="Times New Roman" pitchFamily="18" charset="0"/>
                <a:cs typeface="Times New Roman" pitchFamily="18" charset="0"/>
              </a:rPr>
              <a:t>contacts an embedded catalyst, polymerizing to bond the crack face closed.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In </a:t>
            </a:r>
            <a:r>
              <a:rPr lang="en-US" dirty="0">
                <a:latin typeface="Times New Roman" pitchFamily="18" charset="0"/>
                <a:cs typeface="Times New Roman" pitchFamily="18" charset="0"/>
              </a:rPr>
              <a:t>fracture tests, self-healed </a:t>
            </a:r>
            <a:r>
              <a:rPr lang="en-US" dirty="0" smtClean="0">
                <a:latin typeface="Times New Roman" pitchFamily="18" charset="0"/>
                <a:cs typeface="Times New Roman" pitchFamily="18" charset="0"/>
              </a:rPr>
              <a:t>composites recovered </a:t>
            </a:r>
            <a:r>
              <a:rPr lang="en-US" dirty="0">
                <a:latin typeface="Times New Roman" pitchFamily="18" charset="0"/>
                <a:cs typeface="Times New Roman" pitchFamily="18" charset="0"/>
              </a:rPr>
              <a:t>as much as 75 percent of their original strength.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They </a:t>
            </a:r>
            <a:r>
              <a:rPr lang="en-US" dirty="0">
                <a:latin typeface="Times New Roman" pitchFamily="18" charset="0"/>
                <a:cs typeface="Times New Roman" pitchFamily="18" charset="0"/>
              </a:rPr>
              <a:t>could increase the life of structural components by </a:t>
            </a:r>
            <a:r>
              <a:rPr lang="en-US" dirty="0" smtClean="0">
                <a:latin typeface="Times New Roman" pitchFamily="18" charset="0"/>
                <a:cs typeface="Times New Roman" pitchFamily="18" charset="0"/>
              </a:rPr>
              <a:t>as much </a:t>
            </a:r>
            <a:r>
              <a:rPr lang="en-US" dirty="0">
                <a:latin typeface="Times New Roman" pitchFamily="18" charset="0"/>
                <a:cs typeface="Times New Roman" pitchFamily="18" charset="0"/>
              </a:rPr>
              <a:t>as two or three times. </a:t>
            </a:r>
          </a:p>
        </p:txBody>
      </p:sp>
      <p:pic>
        <p:nvPicPr>
          <p:cNvPr id="4" name="Picture 2" descr="D:\Web\Persona\Play PPT\logo\pptlogo.png"/>
          <p:cNvPicPr>
            <a:picLocks noChangeAspect="1" noChangeArrowheads="1"/>
          </p:cNvPicPr>
          <p:nvPr/>
        </p:nvPicPr>
        <p:blipFill>
          <a:blip r:embed="rId2"/>
          <a:srcRect/>
          <a:stretch>
            <a:fillRect/>
          </a:stretch>
        </p:blipFill>
        <p:spPr bwMode="auto">
          <a:xfrm>
            <a:off x="6858000" y="6324600"/>
            <a:ext cx="1777306" cy="396875"/>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67600" cy="1143000"/>
          </a:xfrm>
        </p:spPr>
        <p:txBody>
          <a:bodyPr>
            <a:normAutofit/>
          </a:bodyPr>
          <a:lstStyle/>
          <a:p>
            <a:r>
              <a:rPr lang="en-US" sz="3500" b="1" dirty="0" smtClean="0">
                <a:latin typeface="Times New Roman" pitchFamily="18" charset="0"/>
                <a:cs typeface="Times New Roman" pitchFamily="18" charset="0"/>
              </a:rPr>
              <a:t>NANO SCALE APPORACH</a:t>
            </a:r>
            <a:endParaRPr lang="en-US" sz="3500" b="1"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600200"/>
            <a:ext cx="8382000" cy="4525963"/>
          </a:xfrm>
        </p:spPr>
        <p:txBody>
          <a:bodyPr>
            <a:normAutofit/>
          </a:bodyPr>
          <a:lstStyle/>
          <a:p>
            <a:pPr>
              <a:buNone/>
            </a:pPr>
            <a:r>
              <a:rPr lang="en-US" dirty="0" smtClean="0">
                <a:latin typeface="Times New Roman" pitchFamily="18" charset="0"/>
                <a:cs typeface="Times New Roman" pitchFamily="18" charset="0"/>
              </a:rPr>
              <a:t>There are two different approaches in nano scale process.</a:t>
            </a:r>
          </a:p>
          <a:p>
            <a:pPr>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first one is to form nano scale structure by reducing the size of the structure. </a:t>
            </a:r>
          </a:p>
          <a:p>
            <a:pPr>
              <a:buNone/>
            </a:pPr>
            <a:r>
              <a:rPr lang="en-US" dirty="0" smtClean="0">
                <a:latin typeface="Times New Roman" pitchFamily="18" charset="0"/>
                <a:cs typeface="Times New Roman" pitchFamily="18" charset="0"/>
              </a:rPr>
              <a:t>			</a:t>
            </a:r>
            <a:r>
              <a:rPr lang="en-US" dirty="0" smtClean="0">
                <a:solidFill>
                  <a:srgbClr val="FFC000"/>
                </a:solidFill>
                <a:latin typeface="Times New Roman" pitchFamily="18" charset="0"/>
                <a:cs typeface="Times New Roman" pitchFamily="18" charset="0"/>
              </a:rPr>
              <a:t>Top-down approach </a:t>
            </a:r>
          </a:p>
          <a:p>
            <a:r>
              <a:rPr lang="en-US" dirty="0" smtClean="0">
                <a:latin typeface="Times New Roman" pitchFamily="18" charset="0"/>
                <a:cs typeface="Times New Roman" pitchFamily="18" charset="0"/>
              </a:rPr>
              <a:t>The other one is to form the desired material by starting from atom and molecule. </a:t>
            </a:r>
          </a:p>
          <a:p>
            <a:pPr>
              <a:buNone/>
            </a:pPr>
            <a:r>
              <a:rPr lang="en-US" dirty="0" smtClean="0">
                <a:latin typeface="Times New Roman" pitchFamily="18" charset="0"/>
                <a:cs typeface="Times New Roman" pitchFamily="18" charset="0"/>
              </a:rPr>
              <a:t>			</a:t>
            </a:r>
            <a:r>
              <a:rPr lang="en-US" dirty="0" smtClean="0">
                <a:solidFill>
                  <a:srgbClr val="FFC000"/>
                </a:solidFill>
                <a:latin typeface="Times New Roman" pitchFamily="18" charset="0"/>
                <a:cs typeface="Times New Roman" pitchFamily="18" charset="0"/>
              </a:rPr>
              <a:t>Bottom-up approach </a:t>
            </a:r>
            <a:endParaRPr lang="en-US" dirty="0">
              <a:solidFill>
                <a:srgbClr val="FFC000"/>
              </a:solidFill>
              <a:latin typeface="Times New Roman" pitchFamily="18" charset="0"/>
              <a:cs typeface="Times New Roman" pitchFamily="18" charset="0"/>
            </a:endParaRPr>
          </a:p>
        </p:txBody>
      </p:sp>
      <p:pic>
        <p:nvPicPr>
          <p:cNvPr id="5" name="Picture 2" descr="D:\Web\Persona\Play PPT\logo\pptlogo.png"/>
          <p:cNvPicPr>
            <a:picLocks noChangeAspect="1" noChangeArrowheads="1"/>
          </p:cNvPicPr>
          <p:nvPr/>
        </p:nvPicPr>
        <p:blipFill>
          <a:blip r:embed="rId2"/>
          <a:srcRect/>
          <a:stretch>
            <a:fillRect/>
          </a:stretch>
        </p:blipFill>
        <p:spPr bwMode="auto">
          <a:xfrm>
            <a:off x="6858000" y="6324600"/>
            <a:ext cx="1777306" cy="396875"/>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467600" cy="1143000"/>
          </a:xfrm>
        </p:spPr>
        <p:txBody>
          <a:bodyPr>
            <a:noAutofit/>
          </a:bodyPr>
          <a:lstStyle/>
          <a:p>
            <a:r>
              <a:rPr lang="en-US" sz="3500" b="1" dirty="0" smtClean="0">
                <a:latin typeface="Times New Roman" pitchFamily="18" charset="0"/>
                <a:cs typeface="Times New Roman" pitchFamily="18" charset="0"/>
              </a:rPr>
              <a:t>NANO STRUCTURE DEVELOPMENT</a:t>
            </a:r>
            <a:endParaRPr lang="en-US" sz="3500" b="1"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381000" y="1828800"/>
            <a:ext cx="8382000" cy="4525963"/>
          </a:xfrm>
        </p:spPr>
        <p:txBody>
          <a:bodyPr>
            <a:normAutofit/>
          </a:bodyPr>
          <a:lstStyle/>
          <a:p>
            <a:pPr>
              <a:buNone/>
            </a:pPr>
            <a:r>
              <a:rPr lang="en-US" sz="2800" dirty="0" smtClean="0">
                <a:latin typeface="Times New Roman" pitchFamily="18" charset="0"/>
                <a:cs typeface="Times New Roman" pitchFamily="18" charset="0"/>
              </a:rPr>
              <a:t>For the development of nano structures, it should be </a:t>
            </a:r>
            <a:r>
              <a:rPr lang="en-US" sz="2800" dirty="0" smtClean="0">
                <a:latin typeface="Times New Roman" pitchFamily="18" charset="0"/>
                <a:cs typeface="Times New Roman" pitchFamily="18" charset="0"/>
              </a:rPr>
              <a:t>able</a:t>
            </a:r>
          </a:p>
          <a:p>
            <a:pPr>
              <a:buNone/>
            </a:pPr>
            <a:r>
              <a:rPr lang="en-US" sz="2800" dirty="0" smtClean="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a:buNone/>
            </a:pP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i</a:t>
            </a:r>
            <a:r>
              <a:rPr lang="en-US" sz="2800" dirty="0" smtClean="0">
                <a:latin typeface="Times New Roman" pitchFamily="18" charset="0"/>
                <a:cs typeface="Times New Roman" pitchFamily="18" charset="0"/>
              </a:rPr>
              <a:t>) to understand the interactions in </a:t>
            </a:r>
            <a:r>
              <a:rPr lang="en-US" sz="2800" dirty="0" err="1" smtClean="0">
                <a:latin typeface="Times New Roman" pitchFamily="18" charset="0"/>
                <a:cs typeface="Times New Roman" pitchFamily="18" charset="0"/>
              </a:rPr>
              <a:t>nanoscale</a:t>
            </a:r>
            <a:endParaRPr lang="en-US" sz="2800" dirty="0" smtClean="0">
              <a:latin typeface="Times New Roman" pitchFamily="18" charset="0"/>
              <a:cs typeface="Times New Roman" pitchFamily="18" charset="0"/>
            </a:endParaRPr>
          </a:p>
          <a:p>
            <a:pPr>
              <a:buNone/>
            </a:pPr>
            <a:r>
              <a:rPr lang="en-US" sz="2800" dirty="0" smtClean="0">
                <a:latin typeface="Times New Roman" pitchFamily="18" charset="0"/>
                <a:cs typeface="Times New Roman" pitchFamily="18" charset="0"/>
              </a:rPr>
              <a:t>	ii) to see the structures in </a:t>
            </a:r>
            <a:r>
              <a:rPr lang="en-US" sz="2800" dirty="0" err="1" smtClean="0">
                <a:latin typeface="Times New Roman" pitchFamily="18" charset="0"/>
                <a:cs typeface="Times New Roman" pitchFamily="18" charset="0"/>
              </a:rPr>
              <a:t>nanoscale</a:t>
            </a:r>
            <a:endParaRPr lang="en-US" sz="2800" dirty="0" smtClean="0">
              <a:latin typeface="Times New Roman" pitchFamily="18" charset="0"/>
              <a:cs typeface="Times New Roman" pitchFamily="18" charset="0"/>
            </a:endParaRPr>
          </a:p>
          <a:p>
            <a:pPr>
              <a:buNone/>
            </a:pPr>
            <a:r>
              <a:rPr lang="en-US" sz="2800" dirty="0" smtClean="0">
                <a:latin typeface="Times New Roman" pitchFamily="18" charset="0"/>
                <a:cs typeface="Times New Roman" pitchFamily="18" charset="0"/>
              </a:rPr>
              <a:t>	iii) to form, process, and combine the nano structure.</a:t>
            </a:r>
            <a:endParaRPr lang="en-US" sz="2800" dirty="0">
              <a:latin typeface="Times New Roman" pitchFamily="18" charset="0"/>
              <a:cs typeface="Times New Roman" pitchFamily="18" charset="0"/>
            </a:endParaRPr>
          </a:p>
        </p:txBody>
      </p:sp>
      <p:pic>
        <p:nvPicPr>
          <p:cNvPr id="5" name="Picture 2" descr="D:\Web\Persona\Play PPT\logo\pptlogo.png"/>
          <p:cNvPicPr>
            <a:picLocks noChangeAspect="1" noChangeArrowheads="1"/>
          </p:cNvPicPr>
          <p:nvPr/>
        </p:nvPicPr>
        <p:blipFill>
          <a:blip r:embed="rId2"/>
          <a:srcRect/>
          <a:stretch>
            <a:fillRect/>
          </a:stretch>
        </p:blipFill>
        <p:spPr bwMode="auto">
          <a:xfrm>
            <a:off x="6858000" y="6324600"/>
            <a:ext cx="1777306" cy="396875"/>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run Yogesh\Downloads\2-2660ad0ccf (1).jpg"/>
          <p:cNvPicPr>
            <a:picLocks noGrp="1" noChangeAspect="1" noChangeArrowheads="1"/>
          </p:cNvPicPr>
          <p:nvPr>
            <p:ph sz="quarter" idx="1"/>
          </p:nvPr>
        </p:nvPicPr>
        <p:blipFill>
          <a:blip r:embed="rId2"/>
          <a:srcRect/>
          <a:stretch>
            <a:fillRect/>
          </a:stretch>
        </p:blipFill>
        <p:spPr bwMode="auto">
          <a:xfrm>
            <a:off x="1219200" y="1302774"/>
            <a:ext cx="6477000" cy="4526936"/>
          </a:xfrm>
          <a:prstGeom prst="rect">
            <a:avLst/>
          </a:prstGeom>
          <a:noFill/>
        </p:spPr>
      </p:pic>
      <p:sp>
        <p:nvSpPr>
          <p:cNvPr id="5" name="TextBox 4"/>
          <p:cNvSpPr txBox="1"/>
          <p:nvPr/>
        </p:nvSpPr>
        <p:spPr>
          <a:xfrm>
            <a:off x="533400" y="381000"/>
            <a:ext cx="8001000" cy="584775"/>
          </a:xfrm>
          <a:prstGeom prst="rect">
            <a:avLst/>
          </a:prstGeom>
          <a:noFill/>
        </p:spPr>
        <p:txBody>
          <a:bodyPr wrap="square" rtlCol="0">
            <a:spAutoFit/>
          </a:bodyPr>
          <a:lstStyle/>
          <a:p>
            <a:r>
              <a:rPr lang="en-US" sz="3200" b="1" dirty="0" smtClean="0">
                <a:latin typeface="Times New Roman" pitchFamily="18" charset="0"/>
                <a:cs typeface="Times New Roman" pitchFamily="18" charset="0"/>
              </a:rPr>
              <a:t>NANO CEMENT AND NANOSILICON</a:t>
            </a:r>
            <a:endParaRPr lang="en-US" sz="3200" b="1" dirty="0">
              <a:latin typeface="Times New Roman" pitchFamily="18" charset="0"/>
              <a:cs typeface="Times New Roman" pitchFamily="18" charset="0"/>
            </a:endParaRPr>
          </a:p>
        </p:txBody>
      </p:sp>
      <p:pic>
        <p:nvPicPr>
          <p:cNvPr id="6" name="Picture 2" descr="D:\Web\Persona\Play PPT\logo\pptlogo.png"/>
          <p:cNvPicPr>
            <a:picLocks noChangeAspect="1" noChangeArrowheads="1"/>
          </p:cNvPicPr>
          <p:nvPr/>
        </p:nvPicPr>
        <p:blipFill>
          <a:blip r:embed="rId3"/>
          <a:srcRect/>
          <a:stretch>
            <a:fillRect/>
          </a:stretch>
        </p:blipFill>
        <p:spPr bwMode="auto">
          <a:xfrm>
            <a:off x="6858000" y="6308725"/>
            <a:ext cx="1777306" cy="396875"/>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620000" cy="1143000"/>
          </a:xfrm>
        </p:spPr>
        <p:txBody>
          <a:bodyPr>
            <a:noAutofit/>
          </a:bodyPr>
          <a:lstStyle/>
          <a:p>
            <a:r>
              <a:rPr lang="en-US" sz="3500" b="1" dirty="0" smtClean="0">
                <a:latin typeface="Times New Roman" pitchFamily="18" charset="0"/>
                <a:cs typeface="Times New Roman" pitchFamily="18" charset="0"/>
              </a:rPr>
              <a:t>NANOSILICON DI OXIDE</a:t>
            </a:r>
            <a:endParaRPr lang="en-US" sz="3500"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pPr>
              <a:buNone/>
            </a:pPr>
            <a:r>
              <a:rPr lang="en-US" sz="3000" dirty="0" smtClean="0">
                <a:latin typeface="Times New Roman" pitchFamily="18" charset="0"/>
                <a:cs typeface="Times New Roman" pitchFamily="18" charset="0"/>
              </a:rPr>
              <a:t>Current </a:t>
            </a:r>
            <a:r>
              <a:rPr lang="en-US" sz="3000" dirty="0">
                <a:latin typeface="Times New Roman" pitchFamily="18" charset="0"/>
                <a:cs typeface="Times New Roman" pitchFamily="18" charset="0"/>
              </a:rPr>
              <a:t>research activity in concrete </a:t>
            </a:r>
            <a:r>
              <a:rPr lang="en-US" sz="3000" dirty="0" smtClean="0">
                <a:latin typeface="Times New Roman" pitchFamily="18" charset="0"/>
                <a:cs typeface="Times New Roman" pitchFamily="18" charset="0"/>
              </a:rPr>
              <a:t>using</a:t>
            </a:r>
          </a:p>
          <a:p>
            <a:pPr>
              <a:buNone/>
            </a:pPr>
            <a:r>
              <a:rPr lang="en-US" sz="3000" dirty="0" smtClean="0">
                <a:latin typeface="Times New Roman" pitchFamily="18" charset="0"/>
                <a:cs typeface="Times New Roman" pitchFamily="18" charset="0"/>
              </a:rPr>
              <a:t>nano </a:t>
            </a:r>
            <a:r>
              <a:rPr lang="en-US" sz="3000" dirty="0">
                <a:latin typeface="Times New Roman" pitchFamily="18" charset="0"/>
                <a:cs typeface="Times New Roman" pitchFamily="18" charset="0"/>
              </a:rPr>
              <a:t>cement and nano silica includes</a:t>
            </a:r>
            <a:r>
              <a:rPr lang="en-US" sz="3000" dirty="0" smtClean="0">
                <a:latin typeface="Times New Roman" pitchFamily="18" charset="0"/>
                <a:cs typeface="Times New Roman" pitchFamily="18" charset="0"/>
              </a:rPr>
              <a:t>:</a:t>
            </a:r>
          </a:p>
          <a:p>
            <a:pPr>
              <a:buNone/>
            </a:pPr>
            <a:r>
              <a:rPr lang="en-US" sz="3000" dirty="0" smtClean="0">
                <a:latin typeface="Times New Roman" pitchFamily="18" charset="0"/>
                <a:cs typeface="Times New Roman" pitchFamily="18" charset="0"/>
              </a:rPr>
              <a:t>	</a:t>
            </a:r>
          </a:p>
          <a:p>
            <a:pPr>
              <a:buNone/>
            </a:pPr>
            <a:r>
              <a:rPr lang="en-US" sz="3000" dirty="0">
                <a:latin typeface="Times New Roman" pitchFamily="18" charset="0"/>
                <a:cs typeface="Times New Roman" pitchFamily="18" charset="0"/>
              </a:rPr>
              <a:t>	</a:t>
            </a:r>
            <a:r>
              <a:rPr lang="en-US" sz="3000" dirty="0" smtClean="0">
                <a:latin typeface="Times New Roman" pitchFamily="18" charset="0"/>
                <a:cs typeface="Times New Roman" pitchFamily="18" charset="0"/>
              </a:rPr>
              <a:t>(</a:t>
            </a:r>
            <a:r>
              <a:rPr lang="en-US" sz="3000" dirty="0" err="1">
                <a:latin typeface="Times New Roman" pitchFamily="18" charset="0"/>
                <a:cs typeface="Times New Roman" pitchFamily="18" charset="0"/>
              </a:rPr>
              <a:t>i</a:t>
            </a:r>
            <a:r>
              <a:rPr lang="en-US" sz="3000" dirty="0">
                <a:latin typeface="Times New Roman" pitchFamily="18" charset="0"/>
                <a:cs typeface="Times New Roman" pitchFamily="18" charset="0"/>
              </a:rPr>
              <a:t>) Characterization of </a:t>
            </a:r>
            <a:r>
              <a:rPr lang="en-US" sz="3000" dirty="0" smtClean="0">
                <a:latin typeface="Times New Roman" pitchFamily="18" charset="0"/>
                <a:cs typeface="Times New Roman" pitchFamily="18" charset="0"/>
              </a:rPr>
              <a:t>cement hydration</a:t>
            </a:r>
          </a:p>
          <a:p>
            <a:pPr>
              <a:buNone/>
            </a:pPr>
            <a:r>
              <a:rPr lang="en-US" sz="3000" dirty="0" smtClean="0">
                <a:latin typeface="Times New Roman" pitchFamily="18" charset="0"/>
                <a:cs typeface="Times New Roman" pitchFamily="18" charset="0"/>
              </a:rPr>
              <a:t> 	(ii</a:t>
            </a:r>
            <a:r>
              <a:rPr lang="en-US" sz="3000" dirty="0">
                <a:latin typeface="Times New Roman" pitchFamily="18" charset="0"/>
                <a:cs typeface="Times New Roman" pitchFamily="18" charset="0"/>
              </a:rPr>
              <a:t>) Influence of the addition of nano-size silica to concrete </a:t>
            </a:r>
            <a:endParaRPr lang="en-US" sz="3000" dirty="0" smtClean="0">
              <a:latin typeface="Times New Roman" pitchFamily="18" charset="0"/>
              <a:cs typeface="Times New Roman" pitchFamily="18" charset="0"/>
            </a:endParaRPr>
          </a:p>
          <a:p>
            <a:pPr>
              <a:buNone/>
            </a:pPr>
            <a:r>
              <a:rPr lang="en-US" sz="3000" dirty="0" smtClean="0">
                <a:latin typeface="Times New Roman" pitchFamily="18" charset="0"/>
                <a:cs typeface="Times New Roman" pitchFamily="18" charset="0"/>
              </a:rPr>
              <a:t>	(</a:t>
            </a:r>
            <a:r>
              <a:rPr lang="en-US" sz="3000" dirty="0">
                <a:latin typeface="Times New Roman" pitchFamily="18" charset="0"/>
                <a:cs typeface="Times New Roman" pitchFamily="18" charset="0"/>
              </a:rPr>
              <a:t>iii) Synthesis of cement using nano particles </a:t>
            </a:r>
            <a:r>
              <a:rPr lang="en-US" sz="3000" dirty="0" smtClean="0">
                <a:latin typeface="Times New Roman" pitchFamily="18" charset="0"/>
                <a:cs typeface="Times New Roman" pitchFamily="18" charset="0"/>
              </a:rPr>
              <a:t>and coatings</a:t>
            </a:r>
            <a:r>
              <a:rPr lang="en-US" sz="3000" dirty="0">
                <a:latin typeface="Times New Roman" pitchFamily="18" charset="0"/>
                <a:cs typeface="Times New Roman" pitchFamily="18" charset="0"/>
              </a:rPr>
              <a:t> </a:t>
            </a:r>
          </a:p>
          <a:p>
            <a:endParaRPr lang="en-US" sz="3000" dirty="0"/>
          </a:p>
        </p:txBody>
      </p:sp>
      <p:pic>
        <p:nvPicPr>
          <p:cNvPr id="4" name="Picture 2" descr="D:\Web\Persona\Play PPT\logo\pptlogo.png"/>
          <p:cNvPicPr>
            <a:picLocks noChangeAspect="1" noChangeArrowheads="1"/>
          </p:cNvPicPr>
          <p:nvPr/>
        </p:nvPicPr>
        <p:blipFill>
          <a:blip r:embed="rId2"/>
          <a:srcRect/>
          <a:stretch>
            <a:fillRect/>
          </a:stretch>
        </p:blipFill>
        <p:spPr bwMode="auto">
          <a:xfrm>
            <a:off x="6705600" y="6324600"/>
            <a:ext cx="1777306" cy="396875"/>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458200" cy="1295400"/>
          </a:xfrm>
        </p:spPr>
        <p:txBody>
          <a:bodyPr>
            <a:noAutofit/>
          </a:bodyPr>
          <a:lstStyle/>
          <a:p>
            <a:r>
              <a:rPr lang="en-US" sz="3500" b="1" dirty="0" smtClean="0">
                <a:latin typeface="Times New Roman" pitchFamily="18" charset="0"/>
                <a:cs typeface="Times New Roman" pitchFamily="18" charset="0"/>
              </a:rPr>
              <a:t>THE USE OF NANOPOWDERS IN CONCRETETECHNOLOGY</a:t>
            </a:r>
            <a:endParaRPr lang="en-US" sz="3500" b="1"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831848"/>
            <a:ext cx="7467600" cy="4873752"/>
          </a:xfrm>
        </p:spPr>
        <p:txBody>
          <a:bodyPr>
            <a:normAutofit/>
          </a:bodyPr>
          <a:lstStyle/>
          <a:p>
            <a:r>
              <a:rPr lang="en-US" sz="3000" dirty="0" smtClean="0">
                <a:latin typeface="Times New Roman" pitchFamily="18" charset="0"/>
                <a:cs typeface="Times New Roman" pitchFamily="18" charset="0"/>
              </a:rPr>
              <a:t>The use of the powders in concrete technology affects the cement kinetics and accelerates hydration significantly. </a:t>
            </a:r>
          </a:p>
          <a:p>
            <a:r>
              <a:rPr lang="en-US" sz="3000" dirty="0" smtClean="0">
                <a:latin typeface="Times New Roman" pitchFamily="18" charset="0"/>
                <a:cs typeface="Times New Roman" pitchFamily="18" charset="0"/>
              </a:rPr>
              <a:t>It was expressed that larger surface area and stronger electrostatic forces of the powders lead to these changes .</a:t>
            </a:r>
          </a:p>
          <a:p>
            <a:r>
              <a:rPr lang="en-US" sz="3000" dirty="0" smtClean="0">
                <a:latin typeface="Times New Roman" pitchFamily="18" charset="0"/>
                <a:cs typeface="Times New Roman" pitchFamily="18" charset="0"/>
              </a:rPr>
              <a:t>The nano powders, additionally, are not only as filler, but also as an activator to promote hydration.</a:t>
            </a:r>
          </a:p>
        </p:txBody>
      </p:sp>
      <p:pic>
        <p:nvPicPr>
          <p:cNvPr id="4" name="Picture 2" descr="D:\Web\Persona\Play PPT\logo\pptlogo.png"/>
          <p:cNvPicPr>
            <a:picLocks noChangeAspect="1" noChangeArrowheads="1"/>
          </p:cNvPicPr>
          <p:nvPr/>
        </p:nvPicPr>
        <p:blipFill>
          <a:blip r:embed="rId2"/>
          <a:srcRect/>
          <a:stretch>
            <a:fillRect/>
          </a:stretch>
        </p:blipFill>
        <p:spPr bwMode="auto">
          <a:xfrm>
            <a:off x="6705600" y="6324600"/>
            <a:ext cx="1777306" cy="396875"/>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325</TotalTime>
  <Words>443</Words>
  <Application>Microsoft Macintosh PowerPoint</Application>
  <PresentationFormat>On-screen Show (4:3)</PresentationFormat>
  <Paragraphs>50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Oriel</vt:lpstr>
      <vt:lpstr>NANO CONCRETE</vt:lpstr>
      <vt:lpstr>INTRODUCTION</vt:lpstr>
      <vt:lpstr> NANO CONCRETE AND NANO INGREDIENTS</vt:lpstr>
      <vt:lpstr>   SELF HEALING PROCESS IN NANO CONCRETE</vt:lpstr>
      <vt:lpstr>NANO SCALE APPORACH</vt:lpstr>
      <vt:lpstr>NANO STRUCTURE DEVELOPMENT</vt:lpstr>
      <vt:lpstr>PowerPoint Presentation</vt:lpstr>
      <vt:lpstr>NANOSILICON DI OXIDE</vt:lpstr>
      <vt:lpstr>THE USE OF NANOPOWDERS IN CONCRETETECHNOLOGY</vt:lpstr>
      <vt:lpstr>THE USE OF NANOPOWDERS IN CONCRETETECHNOLOGY</vt:lpstr>
      <vt:lpstr>CONCLUSION</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Arun Yogesh</dc:creator>
  <cp:lastModifiedBy>N S ARUN YOGESH</cp:lastModifiedBy>
  <cp:revision>25</cp:revision>
  <dcterms:created xsi:type="dcterms:W3CDTF">2015-04-11T05:17:44Z</dcterms:created>
  <dcterms:modified xsi:type="dcterms:W3CDTF">2015-04-22T17:52:55Z</dcterms:modified>
</cp:coreProperties>
</file>