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68" r:id="rId2"/>
    <p:sldId id="259" r:id="rId3"/>
    <p:sldId id="264" r:id="rId4"/>
    <p:sldId id="260" r:id="rId5"/>
    <p:sldId id="256" r:id="rId6"/>
    <p:sldId id="257" r:id="rId7"/>
    <p:sldId id="258" r:id="rId8"/>
    <p:sldId id="265" r:id="rId9"/>
    <p:sldId id="261" r:id="rId10"/>
    <p:sldId id="262" r:id="rId11"/>
    <p:sldId id="263" r:id="rId12"/>
    <p:sldId id="266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5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0B15C3D-E7C2-4064-81EA-D7E8D61CADCF}" type="datetimeFigureOut">
              <a:rPr lang="en-US" smtClean="0"/>
              <a:t>04/05/15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FE88EAB-ACA6-4419-8F68-F62590142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5C3D-E7C2-4064-81EA-D7E8D61CADCF}" type="datetimeFigureOut">
              <a:rPr lang="en-US" smtClean="0"/>
              <a:t>04/05/15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8EAB-ACA6-4419-8F68-F62590142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5C3D-E7C2-4064-81EA-D7E8D61CADCF}" type="datetimeFigureOut">
              <a:rPr lang="en-US" smtClean="0"/>
              <a:t>04/05/15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8EAB-ACA6-4419-8F68-F62590142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5C3D-E7C2-4064-81EA-D7E8D61CADCF}" type="datetimeFigureOut">
              <a:rPr lang="en-US" smtClean="0"/>
              <a:t>04/05/15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8EAB-ACA6-4419-8F68-F62590142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5C3D-E7C2-4064-81EA-D7E8D61CADCF}" type="datetimeFigureOut">
              <a:rPr lang="en-US" smtClean="0"/>
              <a:t>04/05/15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8EAB-ACA6-4419-8F68-F62590142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5C3D-E7C2-4064-81EA-D7E8D61CADCF}" type="datetimeFigureOut">
              <a:rPr lang="en-US" smtClean="0"/>
              <a:t>04/05/15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8EAB-ACA6-4419-8F68-F62590142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0B15C3D-E7C2-4064-81EA-D7E8D61CADCF}" type="datetimeFigureOut">
              <a:rPr lang="en-US" smtClean="0"/>
              <a:t>04/05/15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FE88EAB-ACA6-4419-8F68-F6259014240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0B15C3D-E7C2-4064-81EA-D7E8D61CADCF}" type="datetimeFigureOut">
              <a:rPr lang="en-US" smtClean="0"/>
              <a:t>04/05/15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FE88EAB-ACA6-4419-8F68-F62590142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5C3D-E7C2-4064-81EA-D7E8D61CADCF}" type="datetimeFigureOut">
              <a:rPr lang="en-US" smtClean="0"/>
              <a:t>04/05/15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8EAB-ACA6-4419-8F68-F62590142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5C3D-E7C2-4064-81EA-D7E8D61CADCF}" type="datetimeFigureOut">
              <a:rPr lang="en-US" smtClean="0"/>
              <a:t>04/05/15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8EAB-ACA6-4419-8F68-F62590142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B15C3D-E7C2-4064-81EA-D7E8D61CADCF}" type="datetimeFigureOut">
              <a:rPr lang="en-US" smtClean="0"/>
              <a:t>04/05/15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88EAB-ACA6-4419-8F68-F6259014240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0B15C3D-E7C2-4064-81EA-D7E8D61CADCF}" type="datetimeFigureOut">
              <a:rPr lang="en-US" smtClean="0"/>
              <a:t>04/05/15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FE88EAB-ACA6-4419-8F68-F625901424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gif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run Yogesh\Downloads\solar-tracking-diagr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557337"/>
            <a:ext cx="8001000" cy="423386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90600" y="5997714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Adobe Caslon Pro"/>
                <a:cs typeface="Adobe Caslon Pro"/>
              </a:rPr>
              <a:t>SOLAR TRACKING SYSTEM</a:t>
            </a:r>
            <a:endParaRPr lang="en-US" sz="4000" dirty="0">
              <a:solidFill>
                <a:srgbClr val="FF0000"/>
              </a:solidFill>
              <a:latin typeface="Adobe Caslon Pro"/>
              <a:cs typeface="Adobe Caslon Pro"/>
            </a:endParaRPr>
          </a:p>
        </p:txBody>
      </p:sp>
      <p:pic>
        <p:nvPicPr>
          <p:cNvPr id="3075" name="Picture 3" descr="D:\Web\Persona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762000"/>
            <a:ext cx="2743200" cy="68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SINGLE AXIS TRACKING SYSTEMS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1981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Solar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panels with single axis tracking systems. The panels can turn around the centre axis. LINAK can provide the actuators that tilt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panels.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Single_Axis_Tracki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26" y="3352800"/>
            <a:ext cx="7038474" cy="2971800"/>
          </a:xfrm>
          <a:prstGeom prst="rect">
            <a:avLst/>
          </a:prstGeom>
        </p:spPr>
      </p:pic>
      <p:pic>
        <p:nvPicPr>
          <p:cNvPr id="6" name="Picture 3" descr="D:\Web\Persona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6050084"/>
            <a:ext cx="1676400" cy="503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DUAL AXIS TRACKING SYSTEMS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Dual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axis tracking is typically used to orient a mirror and redirect sunlight along a fixed axis towards a stationary receiver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system can also gain additional yield on your PV cells.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LINAK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provide you with quality actuators that move these panels on dual axis.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dual_axis_ic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4114800"/>
            <a:ext cx="6477000" cy="2743200"/>
          </a:xfrm>
          <a:prstGeom prst="rect">
            <a:avLst/>
          </a:prstGeom>
        </p:spPr>
      </p:pic>
      <p:pic>
        <p:nvPicPr>
          <p:cNvPr id="5" name="Picture 3" descr="D:\Web\Persona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6096000"/>
            <a:ext cx="1676400" cy="503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 lnSpcReduction="100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Uses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simple, inexpensive, easy to get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555 timers and LDRs.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The TRACKER not only follows SUN from EAST to WEST and back to EAST in a cyclic manner(Horizontal Motor Module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Tracks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Angular Movement of the SUN with respect to its ZENITH ANGLE to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Horizon 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Vertical Motor Module and EYE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This is a VERSATILE quality for which the TRACKER could easily be used in conjunction with Solar Panels to derive maximum Solar Energy.</a:t>
            </a:r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91400" y="6278684"/>
            <a:ext cx="1676400" cy="503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1524000"/>
            <a:ext cx="48642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60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1800" y="4343400"/>
            <a:ext cx="31908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www.playppt.com</a:t>
            </a:r>
            <a:endParaRPr lang="en-US" sz="32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3429000"/>
            <a:ext cx="317500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solar tracker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is a device that orients a payload toward the sun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Payloads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be photovoltaic panels, reflectors, lenses or other optical devices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 concentrated photovoltaic (CPV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and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concentrated solar thermal (CSP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applications are used.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trackers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are used to enable the optical components in the CPV and CSP systems.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optics in concentrated solar applications accept the direct component of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sunlight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therefore must be oriented appropriately to collect energy.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Tracking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systems are found in all concentrator applications because such systems do not produce energy unless pointed at the sun</a:t>
            </a:r>
          </a:p>
        </p:txBody>
      </p:sp>
      <p:pic>
        <p:nvPicPr>
          <p:cNvPr id="5123" name="Picture 3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4166" y="6248400"/>
            <a:ext cx="1676400" cy="503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WHY SOLAR TRACKING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SYSTEMS?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Global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warming has increased the demand and request for green energy produced by renewable sources such as solar power.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Consequently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solar tracking is increasingly being applied as a sustainable power generating solution.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Solar Tracking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is a device for orienting a solar panel or concentrating a solar reflector or lens towards the sun.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Concentrators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especially in solar cell applications, require a high degree of accuracy to ensure that the concentrated sunlight is directed precisely to the powered device. 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6096000"/>
            <a:ext cx="1676400" cy="503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CONCEPT OF SOLAR TRACKERS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458200" cy="4343400"/>
          </a:xfrm>
        </p:spPr>
        <p:txBody>
          <a:bodyPr>
            <a:normAutofit fontScale="92500"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Sunlight has two components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Direct beam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iffuse sunlight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direct beam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carries about 90%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solar energy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diffuse sunlight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that carries the remainder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diffuse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portion is the blue sky on a clear day and increases proportionately on cloudy days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majority of the energy is in the direct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beam, maximizing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collection requires the sun to be visible to the panels as long as possible.</a:t>
            </a:r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6019800"/>
            <a:ext cx="1676400" cy="503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TYPES OF SOLAR COLLECTOR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0888"/>
            <a:ext cx="8229600" cy="4325112"/>
          </a:xfrm>
        </p:spPr>
        <p:txBody>
          <a:bodyPr>
            <a:noAutofit/>
          </a:bodyPr>
          <a:lstStyle/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Different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types of solar collector and their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location require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different types of tracking mechanism. </a:t>
            </a:r>
            <a:endParaRPr lang="en-US" sz="2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Solar collectors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may be:</a:t>
            </a:r>
          </a:p>
          <a:p>
            <a:pPr lvl="1"/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non-concentrating flat-panels, usually photovoltaic or hot-water,</a:t>
            </a:r>
          </a:p>
          <a:p>
            <a:pPr lvl="1"/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concentrating systems, of a variety of types.</a:t>
            </a:r>
          </a:p>
          <a:p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Solar collector mounting systems may be fixed (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manually aligned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) or tracking. </a:t>
            </a:r>
            <a:endParaRPr lang="en-US" sz="2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Tracking 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systems may be configured as:</a:t>
            </a:r>
          </a:p>
          <a:p>
            <a:pPr lvl="1"/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Fixed collector / moving mirror </a:t>
            </a:r>
          </a:p>
          <a:p>
            <a:pPr lvl="1"/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Moving collector</a:t>
            </a:r>
          </a:p>
          <a:p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6096000"/>
            <a:ext cx="1676400" cy="503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FIXED COLLECTOR / MOVING MIRROR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25112"/>
          </a:xfrm>
        </p:spPr>
        <p:txBody>
          <a:bodyPr>
            <a:no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Many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collectors cannot be moved, for example high-temperature collectors where the energy is recovered as hot liquid or gas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such cases it is necessary to employ a moving mirror so that, regardless of where the Sun is positioned in the sky, the Sun's rays are redirected onto the collector.</a:t>
            </a:r>
          </a:p>
          <a:p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Due to the complicated motion of the Sun across the sky, and the level of precision required to correctly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.</a:t>
            </a: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different applications, mirrors may be flat or concave.</a:t>
            </a:r>
          </a:p>
          <a:p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5804" y="6096000"/>
            <a:ext cx="1676400" cy="503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8229600" cy="10668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MOVING COLLECTOR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45736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Trackers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can be grouped into classes by the number and orientation of the tracker's axes.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Compared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a fixed mount, a single axis tracker increases annual output by approximately 30%, and a dual axis tracker an additional 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%.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Photovoltaic trackers can be classified into two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types: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tandard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photovoltaic (PV) trackers </a:t>
            </a:r>
          </a:p>
          <a:p>
            <a:pPr lvl="1"/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oncentrated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photovoltaic (CPV) trackers.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these tracker types can be further categorized by the number and orientation of their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axes, their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vertical supports and foundation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6096000"/>
            <a:ext cx="1676400" cy="503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run Yogesh\Downloads\solar_block_diagram_bb-800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57200"/>
            <a:ext cx="8229600" cy="5638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362200" y="92458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Architectural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Solar Diagram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5200" y="6248400"/>
            <a:ext cx="1676400" cy="503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cap="all" dirty="0" smtClean="0">
                <a:latin typeface="Times New Roman" pitchFamily="18" charset="0"/>
                <a:cs typeface="Times New Roman" pitchFamily="18" charset="0"/>
              </a:rPr>
              <a:t>EFFICIENCY Of Solar TRACKING  SYSTEM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1264"/>
            <a:ext cx="8229600" cy="48981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Global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warming and the drive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greenhouse gas emissions has put the focus on how to make the most of natural energy sources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sun and the wind are freely available almost everywhere in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world.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electric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actuators can help improve the exploitation and efficiency of these sustainable sources of energy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Solar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tracking is an obvious way to improve the efficiency of solar power plants.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sun moves across the sky an electric actuator system makes sure that the solar panels automatically follow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maintain.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D:\Web\Persona\Play PPT\logo\ppt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15200" y="6172200"/>
            <a:ext cx="1676400" cy="5031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294</TotalTime>
  <Words>663</Words>
  <Application>Microsoft Macintosh PowerPoint</Application>
  <PresentationFormat>On-screen Show (4:3)</PresentationFormat>
  <Paragraphs>61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Urban</vt:lpstr>
      <vt:lpstr>PowerPoint Presentation</vt:lpstr>
      <vt:lpstr>INTRODUCTION</vt:lpstr>
      <vt:lpstr>WHY SOLAR TRACKING SYSTEMS?</vt:lpstr>
      <vt:lpstr>CONCEPT OF SOLAR TRACKERS</vt:lpstr>
      <vt:lpstr>TYPES OF SOLAR COLLECTOR</vt:lpstr>
      <vt:lpstr>FIXED COLLECTOR / MOVING MIRROR</vt:lpstr>
      <vt:lpstr>MOVING COLLECTOR</vt:lpstr>
      <vt:lpstr>PowerPoint Presentation</vt:lpstr>
      <vt:lpstr>EFFICIENCY Of Solar TRACKING  SYSTEM</vt:lpstr>
      <vt:lpstr>SINGLE AXIS TRACKING SYSTEMS</vt:lpstr>
      <vt:lpstr>DUAL AXIS TRACKING SYSTEMS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solar collector</dc:title>
  <dc:creator>Arun Yogesh</dc:creator>
  <cp:lastModifiedBy>N S ARUN YOGESH</cp:lastModifiedBy>
  <cp:revision>15</cp:revision>
  <dcterms:created xsi:type="dcterms:W3CDTF">2015-04-18T05:53:18Z</dcterms:created>
  <dcterms:modified xsi:type="dcterms:W3CDTF">2015-05-04T01:30:04Z</dcterms:modified>
</cp:coreProperties>
</file>