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8" r:id="rId2"/>
    <p:sldId id="259" r:id="rId3"/>
    <p:sldId id="264" r:id="rId4"/>
    <p:sldId id="260" r:id="rId5"/>
    <p:sldId id="256" r:id="rId6"/>
    <p:sldId id="257" r:id="rId7"/>
    <p:sldId id="258" r:id="rId8"/>
    <p:sldId id="265" r:id="rId9"/>
    <p:sldId id="261" r:id="rId10"/>
    <p:sldId id="262" r:id="rId11"/>
    <p:sldId id="263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B15C3D-E7C2-4064-81EA-D7E8D61CADC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E88EAB-ACA6-4419-8F68-F625901424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un Yogesh\Downloads\solar-tracking-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57337"/>
            <a:ext cx="8001000" cy="42338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5997714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SOLAR TRACKING SYSTEM</a:t>
            </a:r>
            <a:endParaRPr lang="en-US" sz="4000" dirty="0">
              <a:solidFill>
                <a:srgbClr val="FF0000"/>
              </a:solidFill>
              <a:latin typeface="Adobe Caslon Pro"/>
              <a:cs typeface="Adobe Caslon Pro"/>
            </a:endParaRPr>
          </a:p>
        </p:txBody>
      </p:sp>
      <p:pic>
        <p:nvPicPr>
          <p:cNvPr id="3075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762000"/>
            <a:ext cx="27432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SINGLE AXIS TRACKING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8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panels with single axis tracking systems. The panels can turn around the centre axis. LINAK can provide the actuators that tilt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panels.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ingle_Axis_Track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26" y="3352800"/>
            <a:ext cx="7038474" cy="2971800"/>
          </a:xfrm>
          <a:prstGeom prst="rect">
            <a:avLst/>
          </a:prstGeom>
        </p:spPr>
      </p:pic>
      <p:pic>
        <p:nvPicPr>
          <p:cNvPr id="6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050084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DUAL AXIS TRACKING SYSTEMS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axis tracking is typically used to orient a mirror and redirect sunlight along a fixed axis towards a stationary receiver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system can also gain additional yield on your PV cells.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LINAK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provide you with quality actuators that move these panels on dual axis.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ual_axis_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114800"/>
            <a:ext cx="6477000" cy="2743200"/>
          </a:xfrm>
          <a:prstGeom prst="rect">
            <a:avLst/>
          </a:prstGeom>
        </p:spPr>
      </p:pic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0960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simple, inexpensive, easy to get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555 timers and LDRs.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TRACKER not only follows SUN from EAST to WEST and back to EAST in a cyclic manner(Horizontal Motor Module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Tracks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Angular Movement of the SUN with respect to its ZENITH ANGLE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Horizon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Vertical Motor Module and EYE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is a VERSATILE quality for which the TRACKER could easily be used in conjunction with Solar Panels to derive maximum Solar Energy.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6278684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0"/>
            <a:ext cx="4864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4343400"/>
            <a:ext cx="3190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www.playppt.com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29000"/>
            <a:ext cx="3175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solar tracker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a device that orients a payload toward the 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Payloads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 photovoltaic panels, reflectors, lenses or other optical devices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 concentrated photovoltaic (CPV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concentrated solar thermal (CSP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applications are used.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trackers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used to enable the optical components in the CPV and CSP systems.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optics in concentrated solar applications accept the direct component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sunlight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therefore must be oriented appropriately to collect energy.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Tracking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are found in all concentrator applications because such systems do not produce energy unless pointed at the sun</a:t>
            </a:r>
          </a:p>
        </p:txBody>
      </p:sp>
      <p:pic>
        <p:nvPicPr>
          <p:cNvPr id="5123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4166" y="62484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SOLAR TRACKING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warming has increased the demand and request for green energy produced by renewable sources such as solar power.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solar tracking is increasingly being applied as a sustainable power generating solution.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Solar Tracking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device for orienting a solar panel or concentrating a solar reflector or lens towards the sun.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Concentrators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especially in solar cell applications, require a high degree of accuracy to ensure that the concentrated sunlight is directed precisely to the powered device. 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0960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CONCEPT OF SOLAR TRACKERS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3434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Sunlight has two components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beam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iffuse sunlight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direct beam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carries about 90%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solar energy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diffuse sunlight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carries the remainder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portion is the blue sky on a clear day and increases proportionately on cloudy days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majority of the energy is in the direct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beam, maximizing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collection requires the sun to be visible to the panels as long as possible.</a:t>
            </a: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0198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SOLAR COLLECTOR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888"/>
            <a:ext cx="8229600" cy="4325112"/>
          </a:xfrm>
        </p:spPr>
        <p:txBody>
          <a:bodyPr>
            <a:no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types of solar collector and their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location require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different types of tracking mechanism.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Solar collectors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may be: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non-concentrating flat-panels, usually photovoltaic or hot-water,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concentrating systems, of a variety of types.</a:t>
            </a: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Solar collector mounting systems may be fixed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manually aligned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) or tracking.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Tracking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systems may be configured as: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Fixed collector / moving mirror 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Moving collector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60960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FIXED COLLECTOR / MOVING MIRROR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collectors cannot be moved, for example high-temperature collectors where the energy is recovered as hot liquid or gas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such cases it is necessary to employ a moving mirror so that, regardless of where the Sun is positioned in the sky, the Sun's rays are redirected onto the collector.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Due to the complicated motion of the Sun across the sky, and the level of precision required to correctly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different applications, mirrors may be flat or concave.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5804" y="60960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MOVING COLLECTOR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Trackers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be grouped into classes by the number and orientation of the tracker's axes.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 fixed mount, a single axis tracker increases annual output by approximately 30%, and a dual axis tracker an additional 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Photovoltaic trackers can be classified into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tandard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photovoltaic (PV) trackers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oncentrated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photovoltaic (CPV) trackers.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these tracker types can be further categorized by the number and orientation of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axes, their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vertical supports and foundation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960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un Yogesh\Downloads\solar_block_diagram_bb-8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229600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924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Architectural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Solar Diagram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2484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EFFICIENCY Of Solar TRACKING  SYSTEM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1264"/>
            <a:ext cx="8229600" cy="4898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warming and the drive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greenhouse gas emissions has put the focus on how to make the most of natural energy sources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sun and the wind are freely available almost everywhere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world.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electric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actuators can help improve the exploitation and efficiency of these sustainable sources of energy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tracking is an obvious way to improve the efficiency of solar power plants.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sun moves across the sky an electric actuator system makes sure that the solar panels automatically follow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6172200"/>
            <a:ext cx="1676400" cy="50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</TotalTime>
  <Words>663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PowerPoint Presentation</vt:lpstr>
      <vt:lpstr>INTRODUCTION</vt:lpstr>
      <vt:lpstr>WHY SOLAR TRACKING SYSTEMS?</vt:lpstr>
      <vt:lpstr>CONCEPT OF SOLAR TRACKERS</vt:lpstr>
      <vt:lpstr>TYPES OF SOLAR COLLECTOR</vt:lpstr>
      <vt:lpstr>FIXED COLLECTOR / MOVING MIRROR</vt:lpstr>
      <vt:lpstr>MOVING COLLECTOR</vt:lpstr>
      <vt:lpstr>PowerPoint Presentation</vt:lpstr>
      <vt:lpstr>EFFICIENCY Of Solar TRACKING  SYSTEM</vt:lpstr>
      <vt:lpstr>SINGLE AXIS TRACKING SYSTEMS</vt:lpstr>
      <vt:lpstr>DUAL AXIS TRACKING SYSTEMS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solar collector</dc:title>
  <dc:creator>Arun Yogesh</dc:creator>
  <cp:lastModifiedBy>N S ARUN YOGESH</cp:lastModifiedBy>
  <cp:revision>15</cp:revision>
  <dcterms:created xsi:type="dcterms:W3CDTF">2015-04-18T05:53:18Z</dcterms:created>
  <dcterms:modified xsi:type="dcterms:W3CDTF">2015-05-04T01:30:04Z</dcterms:modified>
</cp:coreProperties>
</file>