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sldIdLst>
    <p:sldId id="270" r:id="rId2"/>
    <p:sldId id="257" r:id="rId3"/>
    <p:sldId id="268" r:id="rId4"/>
    <p:sldId id="259" r:id="rId5"/>
    <p:sldId id="269" r:id="rId6"/>
    <p:sldId id="263" r:id="rId7"/>
    <p:sldId id="267" r:id="rId8"/>
    <p:sldId id="264" r:id="rId9"/>
    <p:sldId id="261" r:id="rId10"/>
    <p:sldId id="260" r:id="rId11"/>
    <p:sldId id="266"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E1AD2CBA-A95F-4372-8B5D-5CB141F55D80}" type="datetimeFigureOut">
              <a:rPr lang="en-US" smtClean="0"/>
              <a:pPr/>
              <a:t>12/05/15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E1AD2CBA-A95F-4372-8B5D-5CB141F55D80}" type="datetimeFigureOut">
              <a:rPr lang="en-US" smtClean="0"/>
              <a:pPr/>
              <a:t>12/05/15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DB2B263-8E8F-41FD-9999-6F538ED4E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E1AD2CBA-A95F-4372-8B5D-5CB141F55D80}" type="datetimeFigureOut">
              <a:rPr lang="en-US" smtClean="0"/>
              <a:pPr/>
              <a:t>12/05/15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2B263-8E8F-41FD-9999-6F538ED4EA8A}"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AD2CBA-A95F-4372-8B5D-5CB141F55D80}" type="datetimeFigureOut">
              <a:rPr lang="en-US" smtClean="0"/>
              <a:pPr/>
              <a:t>12/05/15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AD2CBA-A95F-4372-8B5D-5CB141F55D80}" type="datetimeFigureOut">
              <a:rPr lang="en-US" smtClean="0"/>
              <a:pPr/>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AD2CBA-A95F-4372-8B5D-5CB141F55D80}" type="datetimeFigureOut">
              <a:rPr lang="en-US" smtClean="0"/>
              <a:pPr/>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AD2CBA-A95F-4372-8B5D-5CB141F55D80}" type="datetimeFigureOut">
              <a:rPr lang="en-US" smtClean="0"/>
              <a:pPr/>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E1AD2CBA-A95F-4372-8B5D-5CB141F55D80}" type="datetimeFigureOut">
              <a:rPr lang="en-US" smtClean="0"/>
              <a:pPr/>
              <a:t>12/05/15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E1AD2CBA-A95F-4372-8B5D-5CB141F55D80}" type="datetimeFigureOut">
              <a:rPr lang="en-US" smtClean="0"/>
              <a:pPr/>
              <a:t>12/05/15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AD2CBA-A95F-4372-8B5D-5CB141F55D80}" type="datetimeFigureOut">
              <a:rPr lang="en-US" smtClean="0"/>
              <a:pPr/>
              <a:t>12/05/15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1AD2CBA-A95F-4372-8B5D-5CB141F55D80}" type="datetimeFigureOut">
              <a:rPr lang="en-US" smtClean="0"/>
              <a:pPr/>
              <a:t>12/05/15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1AD2CBA-A95F-4372-8B5D-5CB141F55D80}" type="datetimeFigureOut">
              <a:rPr lang="en-US" smtClean="0"/>
              <a:pPr/>
              <a:t>12/05/15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1AD2CBA-A95F-4372-8B5D-5CB141F55D80}" type="datetimeFigureOut">
              <a:rPr lang="en-US" smtClean="0"/>
              <a:pPr/>
              <a:t>12/05/15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2B263-8E8F-41FD-9999-6F538ED4EA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E1AD2CBA-A95F-4372-8B5D-5CB141F55D80}" type="datetimeFigureOut">
              <a:rPr lang="en-US" smtClean="0"/>
              <a:pPr/>
              <a:t>12/05/15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3DB2B263-8E8F-41FD-9999-6F538ED4EA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E1AD2CBA-A95F-4372-8B5D-5CB141F55D80}" type="datetimeFigureOut">
              <a:rPr lang="en-US" smtClean="0"/>
              <a:pPr/>
              <a:t>12/05/15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DB2B263-8E8F-41FD-9999-6F538ED4E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un Yogesh\Downloads\Windows 10 Continuum feature.png"/>
          <p:cNvPicPr>
            <a:picLocks noChangeAspect="1" noChangeArrowheads="1"/>
          </p:cNvPicPr>
          <p:nvPr/>
        </p:nvPicPr>
        <p:blipFill>
          <a:blip r:embed="rId2"/>
          <a:srcRect/>
          <a:stretch>
            <a:fillRect/>
          </a:stretch>
        </p:blipFill>
        <p:spPr bwMode="auto">
          <a:xfrm>
            <a:off x="609600" y="628650"/>
            <a:ext cx="8001000" cy="4400550"/>
          </a:xfrm>
          <a:prstGeom prst="rect">
            <a:avLst/>
          </a:prstGeom>
          <a:noFill/>
        </p:spPr>
      </p:pic>
      <p:sp>
        <p:nvSpPr>
          <p:cNvPr id="3" name="TextBox 2"/>
          <p:cNvSpPr txBox="1"/>
          <p:nvPr/>
        </p:nvSpPr>
        <p:spPr>
          <a:xfrm>
            <a:off x="685800" y="5181600"/>
            <a:ext cx="7859844" cy="707886"/>
          </a:xfrm>
          <a:prstGeom prst="rect">
            <a:avLst/>
          </a:prstGeom>
          <a:noFill/>
        </p:spPr>
        <p:txBody>
          <a:bodyPr wrap="none" rtlCol="0">
            <a:spAutoFit/>
          </a:bodyPr>
          <a:lstStyle/>
          <a:p>
            <a:r>
              <a:rPr lang="en-US" sz="4000" b="1" dirty="0" smtClean="0">
                <a:solidFill>
                  <a:srgbClr val="00B0F0"/>
                </a:solidFill>
                <a:latin typeface="Franklin Gothic Medium"/>
                <a:cs typeface="Franklin Gothic Medium"/>
              </a:rPr>
              <a:t>WINDOWS 10 OPERATING SYSTEM</a:t>
            </a:r>
            <a:endParaRPr lang="en-US" sz="4000" b="1" dirty="0">
              <a:solidFill>
                <a:srgbClr val="00B0F0"/>
              </a:solidFill>
              <a:latin typeface="Franklin Gothic Medium"/>
              <a:cs typeface="Franklin Gothic Medium"/>
            </a:endParaRPr>
          </a:p>
        </p:txBody>
      </p:sp>
      <p:pic>
        <p:nvPicPr>
          <p:cNvPr id="4" name="Picture 2" descr="D:\Web\Persona\Play PPT\logo\pptlogo.png"/>
          <p:cNvPicPr>
            <a:picLocks noChangeAspect="1" noChangeArrowheads="1"/>
          </p:cNvPicPr>
          <p:nvPr/>
        </p:nvPicPr>
        <p:blipFill>
          <a:blip r:embed="rId3"/>
          <a:srcRect/>
          <a:stretch>
            <a:fillRect/>
          </a:stretch>
        </p:blipFill>
        <p:spPr bwMode="auto">
          <a:xfrm>
            <a:off x="3329615" y="5918447"/>
            <a:ext cx="2842585" cy="63475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SYSTEM AND SECURITY</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4525963"/>
          </a:xfrm>
        </p:spPr>
        <p:txBody>
          <a:bodyPr>
            <a:noAutofit/>
          </a:bodyPr>
          <a:lstStyle/>
          <a:p>
            <a:r>
              <a:rPr lang="en-US" sz="2000" dirty="0" smtClean="0">
                <a:latin typeface="Times New Roman" pitchFamily="18" charset="0"/>
                <a:cs typeface="Times New Roman" pitchFamily="18" charset="0"/>
              </a:rPr>
              <a:t>Windows </a:t>
            </a:r>
            <a:r>
              <a:rPr lang="en-US" sz="2000" dirty="0">
                <a:latin typeface="Times New Roman" pitchFamily="18" charset="0"/>
                <a:cs typeface="Times New Roman" pitchFamily="18" charset="0"/>
              </a:rPr>
              <a:t>10 will incorporate multi-factor authentication technology based upon standards developed by the FIDO </a:t>
            </a:r>
            <a:r>
              <a:rPr lang="en-US" sz="2000" dirty="0" smtClean="0">
                <a:latin typeface="Times New Roman" pitchFamily="18" charset="0"/>
                <a:cs typeface="Times New Roman" pitchFamily="18" charset="0"/>
              </a:rPr>
              <a:t>Alliance.</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operating system includes improved support </a:t>
            </a:r>
            <a:r>
              <a:rPr lang="en-US" sz="2000" dirty="0" smtClean="0">
                <a:latin typeface="Times New Roman" pitchFamily="18" charset="0"/>
                <a:cs typeface="Times New Roman" pitchFamily="18" charset="0"/>
              </a:rPr>
              <a:t>for biometric </a:t>
            </a:r>
            <a:r>
              <a:rPr lang="en-US" sz="2000" dirty="0">
                <a:latin typeface="Times New Roman" pitchFamily="18" charset="0"/>
                <a:cs typeface="Times New Roman" pitchFamily="18" charset="0"/>
              </a:rPr>
              <a:t>authentication through the "Windows Hello" and "Passport" </a:t>
            </a:r>
            <a:r>
              <a:rPr lang="en-US" sz="2000" dirty="0" smtClean="0">
                <a:latin typeface="Times New Roman" pitchFamily="18" charset="0"/>
                <a:cs typeface="Times New Roman" pitchFamily="18" charset="0"/>
              </a:rPr>
              <a:t>platforms</a:t>
            </a:r>
            <a:r>
              <a:rPr lang="en-US" sz="2000" dirty="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devices </a:t>
            </a:r>
            <a:r>
              <a:rPr lang="en-US" sz="2000" dirty="0">
                <a:latin typeface="Times New Roman" pitchFamily="18" charset="0"/>
                <a:cs typeface="Times New Roman" pitchFamily="18" charset="0"/>
              </a:rPr>
              <a:t>with supported cameras (requiring infrared illumination) will allow users to login with </a:t>
            </a:r>
            <a:r>
              <a:rPr lang="en-US" sz="2000" dirty="0" smtClean="0">
                <a:latin typeface="Times New Roman" pitchFamily="18" charset="0"/>
                <a:cs typeface="Times New Roman" pitchFamily="18" charset="0"/>
              </a:rPr>
              <a:t>face or </a:t>
            </a:r>
            <a:r>
              <a:rPr lang="en-US" sz="2000" dirty="0">
                <a:latin typeface="Times New Roman" pitchFamily="18" charset="0"/>
                <a:cs typeface="Times New Roman" pitchFamily="18" charset="0"/>
              </a:rPr>
              <a:t>iris recognition, similarly to </a:t>
            </a:r>
            <a:r>
              <a:rPr lang="en-US" sz="2000" dirty="0" err="1">
                <a:latin typeface="Times New Roman" pitchFamily="18" charset="0"/>
                <a:cs typeface="Times New Roman" pitchFamily="18" charset="0"/>
              </a:rPr>
              <a:t>Kinect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Fingerprint </a:t>
            </a:r>
            <a:r>
              <a:rPr lang="en-US" sz="2000" dirty="0">
                <a:latin typeface="Times New Roman" pitchFamily="18" charset="0"/>
                <a:cs typeface="Times New Roman" pitchFamily="18" charset="0"/>
              </a:rPr>
              <a:t>recognition login is also available on devices with supported readers. Credentials are stored locally and protected </a:t>
            </a:r>
            <a:r>
              <a:rPr lang="en-US" sz="2000" dirty="0" smtClean="0">
                <a:latin typeface="Times New Roman" pitchFamily="18" charset="0"/>
                <a:cs typeface="Times New Roman" pitchFamily="18" charset="0"/>
              </a:rPr>
              <a:t>using asymmetric encryption.</a:t>
            </a: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pic>
        <p:nvPicPr>
          <p:cNvPr id="5"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CONCLUSION</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98637"/>
            <a:ext cx="8229600" cy="4525963"/>
          </a:xfrm>
        </p:spPr>
        <p:txBody>
          <a:bodyPr>
            <a:noAutofit/>
          </a:bodyPr>
          <a:lstStyle/>
          <a:p>
            <a:pPr fontAlgn="base"/>
            <a:r>
              <a:rPr lang="en-US" sz="2000" dirty="0" smtClean="0">
                <a:latin typeface="Times New Roman" pitchFamily="18" charset="0"/>
                <a:cs typeface="Times New Roman" pitchFamily="18" charset="0"/>
              </a:rPr>
              <a:t>Whatever your feelings are about Microsoft and the ubiquitous Windows OS, it’s clear that they listened to their users when building Windows 10.</a:t>
            </a:r>
          </a:p>
          <a:p>
            <a:pPr fontAlgn="base"/>
            <a:r>
              <a:rPr lang="en-US" sz="2000" dirty="0" smtClean="0">
                <a:latin typeface="Times New Roman" pitchFamily="18" charset="0"/>
                <a:cs typeface="Times New Roman" pitchFamily="18" charset="0"/>
              </a:rPr>
              <a:t> There’s a return to focusing on the user experience at all levels, rather than the Start screen that turned so many power users off of Windows 8. </a:t>
            </a:r>
          </a:p>
          <a:p>
            <a:pPr fontAlgn="base"/>
            <a:r>
              <a:rPr lang="en-US" sz="2000" dirty="0" smtClean="0">
                <a:latin typeface="Times New Roman" pitchFamily="18" charset="0"/>
                <a:cs typeface="Times New Roman" pitchFamily="18" charset="0"/>
              </a:rPr>
              <a:t>The classic layout, return of the Start menu, and other features provide an experience that feels much more familiar to users of Windows 7 and XP.</a:t>
            </a:r>
          </a:p>
          <a:p>
            <a:pPr fontAlgn="base"/>
            <a:r>
              <a:rPr lang="en-US" sz="2000" dirty="0" smtClean="0">
                <a:latin typeface="Times New Roman" pitchFamily="18" charset="0"/>
                <a:cs typeface="Times New Roman" pitchFamily="18" charset="0"/>
              </a:rPr>
              <a:t>Windows 10 will please everyone, from the most basic computer users, to the biggest enthusiasts, and everyone in between.</a:t>
            </a:r>
          </a:p>
          <a:p>
            <a:pPr>
              <a:buNone/>
            </a:pPr>
            <a:endParaRPr lang="en-US" sz="2000" dirty="0">
              <a:latin typeface="Times New Roman" pitchFamily="18" charset="0"/>
              <a:cs typeface="Times New Roman" pitchFamily="18" charset="0"/>
            </a:endParaRPr>
          </a:p>
        </p:txBody>
      </p:sp>
      <p:pic>
        <p:nvPicPr>
          <p:cNvPr id="5"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33400"/>
            <a:ext cx="6480048" cy="1082040"/>
          </a:xfrm>
        </p:spPr>
        <p:txBody>
          <a:bodyPr>
            <a:normAutofit/>
          </a:bodyPr>
          <a:lstStyle/>
          <a:p>
            <a:pPr algn="ctr"/>
            <a:r>
              <a:rPr lang="en-US" sz="4800" b="1" dirty="0" smtClean="0">
                <a:solidFill>
                  <a:schemeClr val="bg1"/>
                </a:solidFill>
                <a:latin typeface="Times New Roman" pitchFamily="18" charset="0"/>
                <a:cs typeface="Times New Roman" pitchFamily="18" charset="0"/>
              </a:rPr>
              <a:t>THANK YOU</a:t>
            </a:r>
            <a:endParaRPr lang="en-US" sz="48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2514600" y="4495800"/>
            <a:ext cx="2895600" cy="685800"/>
          </a:xfrm>
        </p:spPr>
        <p:txBody>
          <a:bodyPr>
            <a:normAutofit/>
          </a:bodyPr>
          <a:lstStyle/>
          <a:p>
            <a:r>
              <a:rPr lang="en-US" sz="2800" u="sng" dirty="0" smtClean="0">
                <a:solidFill>
                  <a:srgbClr val="FF0000"/>
                </a:solidFill>
                <a:latin typeface="Times New Roman" pitchFamily="18" charset="0"/>
                <a:cs typeface="Times New Roman" pitchFamily="18" charset="0"/>
              </a:rPr>
              <a:t>www.playppt.com</a:t>
            </a:r>
            <a:endParaRPr lang="en-US" sz="2800" u="sng" dirty="0">
              <a:solidFill>
                <a:srgbClr val="FF0000"/>
              </a:solidFill>
              <a:latin typeface="Times New Roman" pitchFamily="18" charset="0"/>
              <a:cs typeface="Times New Roman" pitchFamily="18" charset="0"/>
            </a:endParaRPr>
          </a:p>
        </p:txBody>
      </p:sp>
      <p:pic>
        <p:nvPicPr>
          <p:cNvPr id="2050" name="Picture 2" descr="D:\Web\Persona\Play PPT\logo\pptlogo 1.png"/>
          <p:cNvPicPr>
            <a:picLocks noChangeAspect="1" noChangeArrowheads="1"/>
          </p:cNvPicPr>
          <p:nvPr/>
        </p:nvPicPr>
        <p:blipFill>
          <a:blip r:embed="rId2"/>
          <a:srcRect/>
          <a:stretch>
            <a:fillRect/>
          </a:stretch>
        </p:blipFill>
        <p:spPr bwMode="auto">
          <a:xfrm>
            <a:off x="2743200" y="3657600"/>
            <a:ext cx="2514599" cy="914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74837"/>
            <a:ext cx="8229600" cy="4525963"/>
          </a:xfrm>
        </p:spPr>
        <p:txBody>
          <a:bodyPr>
            <a:noAutofit/>
          </a:bodyPr>
          <a:lstStyle/>
          <a:p>
            <a:r>
              <a:rPr lang="en-US" sz="2000" dirty="0">
                <a:latin typeface="Times New Roman" pitchFamily="18" charset="0"/>
                <a:cs typeface="Times New Roman" pitchFamily="18" charset="0"/>
              </a:rPr>
              <a:t>Windows 10's user interface is an evolution of Windows 8's, with a focus on transitioning between behaviors suitable for the type of device and the available input methods.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improve the experience for keyboard and mouse users, Windows 10 adds a new revision of the </a:t>
            </a:r>
            <a:r>
              <a:rPr lang="en-US" sz="2000" dirty="0" smtClean="0">
                <a:latin typeface="Times New Roman" pitchFamily="18" charset="0"/>
                <a:cs typeface="Times New Roman" pitchFamily="18" charset="0"/>
              </a:rPr>
              <a:t>desktop.</a:t>
            </a:r>
          </a:p>
          <a:p>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tart </a:t>
            </a:r>
            <a:r>
              <a:rPr lang="en-US" sz="2000" dirty="0">
                <a:latin typeface="Times New Roman" pitchFamily="18" charset="0"/>
                <a:cs typeface="Times New Roman" pitchFamily="18" charset="0"/>
              </a:rPr>
              <a:t>menu and a virtual desktop system, and allows Windows Store apps to run within windows on the desktop as well as in full-screen mode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operating system will introduce new technologies and system components, including DirectX 12 and new frameworks for biometric authentication.</a:t>
            </a:r>
          </a:p>
        </p:txBody>
      </p:sp>
      <p:pic>
        <p:nvPicPr>
          <p:cNvPr id="3074"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4400" b="1" dirty="0" smtClean="0">
                <a:latin typeface="Times New Roman" pitchFamily="18" charset="0"/>
                <a:cs typeface="Times New Roman" pitchFamily="18" charset="0"/>
              </a:rPr>
              <a:t>EVOLUTION OF WINDOWS 10</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The goal of Windows 10 is to unify Windows PC, Windows Phone, Windows Embedded and Xbox.</a:t>
            </a:r>
          </a:p>
          <a:p>
            <a:r>
              <a:rPr lang="en-US" sz="2000" dirty="0" smtClean="0">
                <a:latin typeface="Times New Roman" pitchFamily="18" charset="0"/>
                <a:cs typeface="Times New Roman" pitchFamily="18" charset="0"/>
              </a:rPr>
              <a:t>One product families, as well as new product categories such as the Surface Hub and </a:t>
            </a:r>
            <a:r>
              <a:rPr lang="en-US" sz="2000" dirty="0" err="1" smtClean="0">
                <a:latin typeface="Times New Roman" pitchFamily="18" charset="0"/>
                <a:cs typeface="Times New Roman" pitchFamily="18" charset="0"/>
              </a:rPr>
              <a:t>HoloLens</a:t>
            </a:r>
            <a:r>
              <a:rPr lang="en-US" sz="2000" dirty="0" smtClean="0">
                <a:latin typeface="Times New Roman" pitchFamily="18" charset="0"/>
                <a:cs typeface="Times New Roman" pitchFamily="18" charset="0"/>
              </a:rPr>
              <a:t>, around a common internal core. </a:t>
            </a:r>
          </a:p>
          <a:p>
            <a:r>
              <a:rPr lang="en-US" sz="2000" dirty="0" smtClean="0">
                <a:latin typeface="Times New Roman" pitchFamily="18" charset="0"/>
                <a:cs typeface="Times New Roman" pitchFamily="18" charset="0"/>
              </a:rPr>
              <a:t>These products will share a common, "universal" application architecture and Windows Store ecosystem that expands upon the Windows Runtime platform introduced by Windows 8.  </a:t>
            </a:r>
          </a:p>
          <a:p>
            <a:r>
              <a:rPr lang="en-US" sz="2000" dirty="0" smtClean="0">
                <a:latin typeface="Times New Roman" pitchFamily="18" charset="0"/>
                <a:cs typeface="Times New Roman" pitchFamily="18" charset="0"/>
              </a:rPr>
              <a:t>Windows 10 will also introduce a new bundled web browser, Microsoft Edge, to replace Internet Explorer</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pic>
        <p:nvPicPr>
          <p:cNvPr id="5"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WINDOWS 10 RELEASE</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51037"/>
            <a:ext cx="8229600" cy="4830763"/>
          </a:xfrm>
        </p:spPr>
        <p:txBody>
          <a:bodyPr>
            <a:normAutofit/>
          </a:bodyPr>
          <a:lstStyle/>
          <a:p>
            <a:r>
              <a:rPr lang="en-US" sz="2400" dirty="0" smtClean="0">
                <a:latin typeface="Times New Roman" pitchFamily="18" charset="0"/>
                <a:cs typeface="Times New Roman" pitchFamily="18" charset="0"/>
              </a:rPr>
              <a:t>Windows 10 will launch in late-2015, likely by the end of July. </a:t>
            </a:r>
          </a:p>
          <a:p>
            <a:r>
              <a:rPr lang="en-US" sz="2400" dirty="0" smtClean="0">
                <a:latin typeface="Times New Roman" pitchFamily="18" charset="0"/>
                <a:cs typeface="Times New Roman" pitchFamily="18" charset="0"/>
              </a:rPr>
              <a:t>The Technical Preview will end on </a:t>
            </a:r>
            <a:r>
              <a:rPr lang="en-US" sz="2400" b="1" dirty="0" smtClean="0">
                <a:latin typeface="Times New Roman" pitchFamily="18" charset="0"/>
                <a:cs typeface="Times New Roman" pitchFamily="18" charset="0"/>
              </a:rPr>
              <a:t>15 April 2015</a:t>
            </a:r>
            <a:r>
              <a:rPr lang="en-US" sz="2400" dirty="0" smtClean="0">
                <a:latin typeface="Times New Roman" pitchFamily="18" charset="0"/>
                <a:cs typeface="Times New Roman" pitchFamily="18" charset="0"/>
              </a:rPr>
              <a:t>. Microsoft also debuted the 84in Microsoft Surface Hub and Windows Holographic. </a:t>
            </a:r>
          </a:p>
          <a:p>
            <a:r>
              <a:rPr lang="en-US" sz="2400" dirty="0" smtClean="0">
                <a:latin typeface="Times New Roman" pitchFamily="18" charset="0"/>
                <a:cs typeface="Times New Roman" pitchFamily="18" charset="0"/>
              </a:rPr>
              <a:t>The latter will allow users to create 3D models via a custom-built </a:t>
            </a:r>
            <a:r>
              <a:rPr lang="en-US" sz="2400" dirty="0" err="1" smtClean="0">
                <a:latin typeface="Times New Roman" pitchFamily="18" charset="0"/>
                <a:cs typeface="Times New Roman" pitchFamily="18" charset="0"/>
              </a:rPr>
              <a:t>HoloLens</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5"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dirty="0" smtClean="0">
                <a:latin typeface="Times New Roman" pitchFamily="18" charset="0"/>
                <a:cs typeface="Times New Roman" pitchFamily="18" charset="0"/>
              </a:rPr>
              <a:t>START MENU</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077200" cy="2819400"/>
          </a:xfrm>
        </p:spPr>
        <p:txBody>
          <a:bodyPr>
            <a:normAutofit/>
          </a:bodyPr>
          <a:lstStyle/>
          <a:p>
            <a:r>
              <a:rPr lang="en-US" sz="2300" dirty="0">
                <a:latin typeface="Times New Roman" pitchFamily="18" charset="0"/>
                <a:cs typeface="Times New Roman" pitchFamily="18" charset="0"/>
              </a:rPr>
              <a:t>Windows 10 gives users a Start menu that looks similar to pre-Windows 8 versions of Windows. </a:t>
            </a:r>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Start button is available in the taskbar at the bottom or the top-left corner of the screen, depending on the taskbar orientation the user chooses. </a:t>
            </a:r>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p:txBody>
      </p:sp>
      <p:pic>
        <p:nvPicPr>
          <p:cNvPr id="6" name="Picture 5" descr="Windows-8-vs-Windows-10-03-(Start-Menu).jpg"/>
          <p:cNvPicPr>
            <a:picLocks noChangeAspect="1"/>
          </p:cNvPicPr>
          <p:nvPr/>
        </p:nvPicPr>
        <p:blipFill>
          <a:blip r:embed="rId2"/>
          <a:stretch>
            <a:fillRect/>
          </a:stretch>
        </p:blipFill>
        <p:spPr>
          <a:xfrm>
            <a:off x="1676400" y="3962400"/>
            <a:ext cx="5486400" cy="2576945"/>
          </a:xfrm>
          <a:prstGeom prst="rect">
            <a:avLst/>
          </a:prstGeom>
        </p:spPr>
      </p:pic>
      <p:pic>
        <p:nvPicPr>
          <p:cNvPr id="7" name="Picture 2" descr="D:\Web\Persona\Play PPT\logo\pptlogo.png"/>
          <p:cNvPicPr>
            <a:picLocks noChangeAspect="1" noChangeArrowheads="1"/>
          </p:cNvPicPr>
          <p:nvPr/>
        </p:nvPicPr>
        <p:blipFill>
          <a:blip r:embed="rId3"/>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915400" cy="1143000"/>
          </a:xfrm>
        </p:spPr>
        <p:txBody>
          <a:bodyPr>
            <a:normAutofit/>
          </a:bodyPr>
          <a:lstStyle/>
          <a:p>
            <a:r>
              <a:rPr lang="en-US" b="1" dirty="0" smtClean="0">
                <a:latin typeface="Times New Roman" pitchFamily="18" charset="0"/>
                <a:cs typeface="Times New Roman" pitchFamily="18" charset="0"/>
              </a:rPr>
              <a:t>USER INTERFACE AND DESKTOP</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98637"/>
            <a:ext cx="8077200" cy="4525963"/>
          </a:xfrm>
        </p:spPr>
        <p:txBody>
          <a:bodyPr>
            <a:noAutofit/>
          </a:bodyPr>
          <a:lstStyle/>
          <a:p>
            <a:r>
              <a:rPr lang="en-US" sz="2400" dirty="0">
                <a:latin typeface="Times New Roman" pitchFamily="18" charset="0"/>
                <a:cs typeface="Times New Roman" pitchFamily="18" charset="0"/>
              </a:rPr>
              <a:t>Windows 10's user interface changes its behavior depending on the type of device being used and available input methods.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new feature called Continuum handles transitions between interface modes on convertible laptops and tablets with docking keyboards</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A new virtual desktop system known as Task View was added.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Windows </a:t>
            </a:r>
            <a:r>
              <a:rPr lang="en-US" sz="2400" dirty="0">
                <a:latin typeface="Times New Roman" pitchFamily="18" charset="0"/>
                <a:cs typeface="Times New Roman" pitchFamily="18" charset="0"/>
              </a:rPr>
              <a:t>Store apps, which previously could only be used full-screen, can now be used in desktop windows or full-screen mode.</a:t>
            </a:r>
          </a:p>
        </p:txBody>
      </p:sp>
      <p:pic>
        <p:nvPicPr>
          <p:cNvPr id="5"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latin typeface="Times New Roman" pitchFamily="18" charset="0"/>
                <a:cs typeface="Times New Roman" pitchFamily="18" charset="0"/>
              </a:rPr>
              <a:t>MULTIPLE DESKTOPS</a:t>
            </a:r>
            <a:endParaRPr lang="en-US" dirty="0">
              <a:latin typeface="Times New Roman" pitchFamily="18" charset="0"/>
              <a:cs typeface="Times New Roman" pitchFamily="18" charset="0"/>
            </a:endParaRPr>
          </a:p>
        </p:txBody>
      </p:sp>
      <p:pic>
        <p:nvPicPr>
          <p:cNvPr id="4" name="Content Placeholder 3" descr="windows10vs-multiple-desktops-640x640.png"/>
          <p:cNvPicPr>
            <a:picLocks noGrp="1" noChangeAspect="1"/>
          </p:cNvPicPr>
          <p:nvPr>
            <p:ph idx="1"/>
          </p:nvPr>
        </p:nvPicPr>
        <p:blipFill>
          <a:blip r:embed="rId2"/>
          <a:srcRect t="2903" b="2903"/>
          <a:stretch>
            <a:fillRect/>
          </a:stretch>
        </p:blipFill>
        <p:spPr>
          <a:xfrm>
            <a:off x="2286000" y="4038600"/>
            <a:ext cx="4705351" cy="2486375"/>
          </a:xfrm>
        </p:spPr>
      </p:pic>
      <p:sp>
        <p:nvSpPr>
          <p:cNvPr id="5" name="Rectangle 4"/>
          <p:cNvSpPr/>
          <p:nvPr/>
        </p:nvSpPr>
        <p:spPr>
          <a:xfrm>
            <a:off x="609600" y="1752600"/>
            <a:ext cx="7848600" cy="2246769"/>
          </a:xfrm>
          <a:prstGeom prst="rect">
            <a:avLst/>
          </a:prstGeom>
        </p:spPr>
        <p:txBody>
          <a:bodyPr wrap="square">
            <a:spAutoFit/>
          </a:bodyPr>
          <a:lstStyle/>
          <a:p>
            <a:pPr marL="342900" indent="-342900" fontAlgn="base">
              <a:buFont typeface="Arial"/>
              <a:buChar char="•"/>
            </a:pPr>
            <a:r>
              <a:rPr lang="en-US" sz="2000" dirty="0">
                <a:latin typeface="Times New Roman" pitchFamily="18" charset="0"/>
                <a:cs typeface="Times New Roman" pitchFamily="18" charset="0"/>
              </a:rPr>
              <a:t> Microsoft has declined to support the feature in its desktop operating systems until now.</a:t>
            </a:r>
          </a:p>
          <a:p>
            <a:pPr marL="342900" indent="-342900" fontAlgn="base">
              <a:buFont typeface="Arial"/>
              <a:buChar char="•"/>
            </a:pPr>
            <a:r>
              <a:rPr lang="en-US" sz="2000" dirty="0">
                <a:latin typeface="Times New Roman" pitchFamily="18" charset="0"/>
                <a:cs typeface="Times New Roman" pitchFamily="18" charset="0"/>
              </a:rPr>
              <a:t>The introduction of the Start screen in Windows 8 seemed to confirm that the Windows organizational strategy was focused on better single desktop management.</a:t>
            </a:r>
          </a:p>
          <a:p>
            <a:pPr marL="342900" indent="-342900" fontAlgn="base">
              <a:buFont typeface="Arial"/>
              <a:buChar char="•"/>
            </a:pPr>
            <a:r>
              <a:rPr lang="en-US" sz="2000" dirty="0">
                <a:latin typeface="Times New Roman" pitchFamily="18" charset="0"/>
                <a:cs typeface="Times New Roman" pitchFamily="18" charset="0"/>
              </a:rPr>
              <a:t>In Windows 10, you can simply add or remove new desktop environments, and open programs in them when you do. </a:t>
            </a:r>
          </a:p>
        </p:txBody>
      </p:sp>
      <p:pic>
        <p:nvPicPr>
          <p:cNvPr id="7" name="Picture 2" descr="D:\Web\Persona\Play PPT\logo\pptlogo.png"/>
          <p:cNvPicPr>
            <a:picLocks noChangeAspect="1" noChangeArrowheads="1"/>
          </p:cNvPicPr>
          <p:nvPr/>
        </p:nvPicPr>
        <p:blipFill>
          <a:blip r:embed="rId3"/>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MULTIMEDIA AND GAMING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dirty="0">
                <a:latin typeface="Times New Roman" pitchFamily="18" charset="0"/>
                <a:cs typeface="Times New Roman" pitchFamily="18" charset="0"/>
              </a:rPr>
              <a:t>Windows 10 will provide heavier integration with the Xbox ecosystem: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n </a:t>
            </a:r>
            <a:r>
              <a:rPr lang="en-US" dirty="0">
                <a:latin typeface="Times New Roman" pitchFamily="18" charset="0"/>
                <a:cs typeface="Times New Roman" pitchFamily="18" charset="0"/>
              </a:rPr>
              <a:t>updated Xbox app allows users to browse their game library (including both PC and Xbox console games</a:t>
            </a:r>
            <a:r>
              <a:rPr lang="en-US" dirty="0" smtClean="0">
                <a:latin typeface="Times New Roman" pitchFamily="18" charset="0"/>
                <a:cs typeface="Times New Roman" pitchFamily="18" charset="0"/>
              </a:rPr>
              <a:t>)</a:t>
            </a:r>
            <a:endParaRPr lang="en-US" baseline="30000" dirty="0" smtClean="0">
              <a:latin typeface="Times New Roman" pitchFamily="18" charset="0"/>
              <a:cs typeface="Times New Roman" pitchFamily="18" charset="0"/>
            </a:endParaRPr>
          </a:p>
          <a:p>
            <a:r>
              <a:rPr lang="en-US" dirty="0">
                <a:latin typeface="Times New Roman" pitchFamily="18" charset="0"/>
                <a:cs typeface="Times New Roman" pitchFamily="18" charset="0"/>
              </a:rPr>
              <a:t> Windows 10 will also allow users to control and play games from an Xbox </a:t>
            </a:r>
            <a:r>
              <a:rPr lang="en-US" dirty="0" smtClean="0">
                <a:latin typeface="Times New Roman" pitchFamily="18" charset="0"/>
                <a:cs typeface="Times New Roman" pitchFamily="18" charset="0"/>
              </a:rPr>
              <a:t>One console </a:t>
            </a:r>
            <a:r>
              <a:rPr lang="en-US" dirty="0">
                <a:latin typeface="Times New Roman" pitchFamily="18" charset="0"/>
                <a:cs typeface="Times New Roman" pitchFamily="18" charset="0"/>
              </a:rPr>
              <a:t>over a local network</a:t>
            </a:r>
            <a:r>
              <a:rPr lang="en-US" dirty="0" smtClean="0">
                <a:latin typeface="Times New Roman" pitchFamily="18" charset="0"/>
                <a:cs typeface="Times New Roman" pitchFamily="18" charset="0"/>
              </a:rPr>
              <a:t>.</a:t>
            </a:r>
            <a:endParaRPr lang="en-US" baseline="30000" dirty="0">
              <a:latin typeface="Times New Roman" pitchFamily="18" charset="0"/>
              <a:cs typeface="Times New Roman" pitchFamily="18" charset="0"/>
            </a:endParaRPr>
          </a:p>
          <a:p>
            <a:r>
              <a:rPr lang="en-US" dirty="0">
                <a:latin typeface="Times New Roman" pitchFamily="18" charset="0"/>
                <a:cs typeface="Times New Roman" pitchFamily="18" charset="0"/>
              </a:rPr>
              <a:t> An Xbox Live SDK will allow application developers to incorporate Xbox Live functionality into their apps, and future wireless Xbox One accessories (such as controllers) will be supported on Windows with an adapter</a:t>
            </a:r>
          </a:p>
        </p:txBody>
      </p:sp>
      <p:pic>
        <p:nvPicPr>
          <p:cNvPr id="5"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FEATURES</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22437"/>
            <a:ext cx="8229600" cy="4525963"/>
          </a:xfrm>
        </p:spPr>
        <p:txBody>
          <a:bodyPr>
            <a:noAutofit/>
          </a:bodyPr>
          <a:lstStyle/>
          <a:p>
            <a:r>
              <a:rPr lang="en-US" sz="1900" dirty="0" smtClean="0">
                <a:latin typeface="Times New Roman" pitchFamily="18" charset="0"/>
                <a:cs typeface="Times New Roman" pitchFamily="18" charset="0"/>
              </a:rPr>
              <a:t>The</a:t>
            </a:r>
            <a:r>
              <a:rPr lang="en-US" sz="1900" dirty="0">
                <a:latin typeface="Times New Roman" pitchFamily="18" charset="0"/>
                <a:cs typeface="Times New Roman" pitchFamily="18" charset="0"/>
              </a:rPr>
              <a:t> Windows Store app ecosystem has been revised into "Windows apps</a:t>
            </a:r>
            <a:r>
              <a:rPr lang="en-US" sz="1900" dirty="0" smtClean="0">
                <a:latin typeface="Times New Roman" pitchFamily="18" charset="0"/>
                <a:cs typeface="Times New Roman" pitchFamily="18" charset="0"/>
              </a:rPr>
              <a:t>".</a:t>
            </a:r>
          </a:p>
          <a:p>
            <a:r>
              <a:rPr lang="en-US" sz="1900" dirty="0" smtClean="0">
                <a:latin typeface="Times New Roman" pitchFamily="18" charset="0"/>
                <a:cs typeface="Times New Roman" pitchFamily="18" charset="0"/>
              </a:rPr>
              <a:t>Single platform for smartphones, tablets, and PCs</a:t>
            </a:r>
          </a:p>
          <a:p>
            <a:r>
              <a:rPr lang="en-US" sz="1900" dirty="0" smtClean="0">
                <a:latin typeface="Times New Roman" pitchFamily="18" charset="0"/>
                <a:cs typeface="Times New Roman" pitchFamily="18" charset="0"/>
              </a:rPr>
              <a:t>Return of Start menus</a:t>
            </a:r>
          </a:p>
          <a:p>
            <a:r>
              <a:rPr lang="en-US" sz="1900" dirty="0" smtClean="0">
                <a:latin typeface="Times New Roman" pitchFamily="18" charset="0"/>
                <a:cs typeface="Times New Roman" pitchFamily="18" charset="0"/>
              </a:rPr>
              <a:t>New browser, code-named Spartan</a:t>
            </a:r>
          </a:p>
          <a:p>
            <a:r>
              <a:rPr lang="en-US" sz="1900" dirty="0" smtClean="0">
                <a:latin typeface="Times New Roman" pitchFamily="18" charset="0"/>
                <a:cs typeface="Times New Roman" pitchFamily="18" charset="0"/>
              </a:rPr>
              <a:t>Multiple desktops</a:t>
            </a:r>
          </a:p>
          <a:p>
            <a:r>
              <a:rPr lang="en-US" sz="1900" dirty="0" err="1" smtClean="0">
                <a:latin typeface="Times New Roman" pitchFamily="18" charset="0"/>
                <a:cs typeface="Times New Roman" pitchFamily="18" charset="0"/>
              </a:rPr>
              <a:t>Cortana</a:t>
            </a:r>
            <a:r>
              <a:rPr lang="en-US" sz="1900" dirty="0" smtClean="0">
                <a:latin typeface="Times New Roman" pitchFamily="18" charset="0"/>
                <a:cs typeface="Times New Roman" pitchFamily="18" charset="0"/>
              </a:rPr>
              <a:t> personal assistant for desktops</a:t>
            </a:r>
          </a:p>
          <a:p>
            <a:r>
              <a:rPr lang="en-US" sz="1900" dirty="0" smtClean="0">
                <a:latin typeface="Times New Roman" pitchFamily="18" charset="0"/>
                <a:cs typeface="Times New Roman" pitchFamily="18" charset="0"/>
              </a:rPr>
              <a:t>A major aspect of Windows 10 is a focus on harmonizing user experiences and functionality between different classes of devices.</a:t>
            </a:r>
          </a:p>
          <a:p>
            <a:r>
              <a:rPr lang="en-US" sz="1900" dirty="0" smtClean="0">
                <a:latin typeface="Times New Roman" pitchFamily="18" charset="0"/>
                <a:cs typeface="Times New Roman" pitchFamily="18" charset="0"/>
              </a:rPr>
              <a:t>Along with addressing shortcomings in the Windows user interface that was first introduced in Windows 8</a:t>
            </a:r>
            <a:r>
              <a:rPr lang="en-US" sz="1900" dirty="0" smtClean="0">
                <a:latin typeface="Times New Roman" pitchFamily="18" charset="0"/>
                <a:cs typeface="Times New Roman" pitchFamily="18" charset="0"/>
              </a:rPr>
              <a:t>.</a:t>
            </a:r>
            <a:endParaRPr lang="en-US" sz="1900" dirty="0" smtClean="0">
              <a:latin typeface="Times New Roman" pitchFamily="18" charset="0"/>
              <a:cs typeface="Times New Roman" pitchFamily="18" charset="0"/>
            </a:endParaRPr>
          </a:p>
        </p:txBody>
      </p:sp>
      <p:pic>
        <p:nvPicPr>
          <p:cNvPr id="5" name="Picture 2" descr="D:\Web\Persona\Play PPT\logo\pptlogo.png"/>
          <p:cNvPicPr>
            <a:picLocks noChangeAspect="1" noChangeArrowheads="1"/>
          </p:cNvPicPr>
          <p:nvPr/>
        </p:nvPicPr>
        <p:blipFill>
          <a:blip r:embed="rId2"/>
          <a:srcRect/>
          <a:stretch>
            <a:fillRect/>
          </a:stretch>
        </p:blipFill>
        <p:spPr bwMode="auto">
          <a:xfrm>
            <a:off x="7153668" y="6096000"/>
            <a:ext cx="1685532" cy="457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72</TotalTime>
  <Words>352</Words>
  <Application>Microsoft Macintosh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Pixel</vt:lpstr>
      <vt:lpstr>PowerPoint Presentation</vt:lpstr>
      <vt:lpstr>INTRODUCTION</vt:lpstr>
      <vt:lpstr>EVOLUTION OF WINDOWS 10</vt:lpstr>
      <vt:lpstr>WINDOWS 10 RELEASE</vt:lpstr>
      <vt:lpstr>START MENU</vt:lpstr>
      <vt:lpstr>USER INTERFACE AND DESKTOP</vt:lpstr>
      <vt:lpstr>MULTIPLE DESKTOPS</vt:lpstr>
      <vt:lpstr>MULTIMEDIA AND GAMING</vt:lpstr>
      <vt:lpstr>FEATURES</vt:lpstr>
      <vt:lpstr>SYSTEM AND SECURITY</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WINDOWS 10</dc:title>
  <dc:creator>Arun Yogesh</dc:creator>
  <cp:lastModifiedBy>N S ARUN YOGESH</cp:lastModifiedBy>
  <cp:revision>10</cp:revision>
  <dcterms:created xsi:type="dcterms:W3CDTF">2015-05-09T12:07:05Z</dcterms:created>
  <dcterms:modified xsi:type="dcterms:W3CDTF">2015-05-12T03:55:52Z</dcterms:modified>
</cp:coreProperties>
</file>