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5" r:id="rId7"/>
    <p:sldId id="262" r:id="rId8"/>
    <p:sldId id="259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yppt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705" y="4288664"/>
            <a:ext cx="8001000" cy="914400"/>
          </a:xfrm>
        </p:spPr>
        <p:txBody>
          <a:bodyPr/>
          <a:lstStyle/>
          <a:p>
            <a:r>
              <a:rPr lang="en-US" dirty="0" smtClean="0"/>
              <a:t>Cloud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3972" y="861905"/>
            <a:ext cx="2818842" cy="483434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www.playppt.com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713" y="124139"/>
            <a:ext cx="3295361" cy="7377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05" y="379423"/>
            <a:ext cx="6250150" cy="390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405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Disaster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Cloud Computing ideal as a Disaster Recovery solution?</a:t>
            </a:r>
          </a:p>
          <a:p>
            <a:pPr lvl="1"/>
            <a:r>
              <a:rPr lang="en-US" dirty="0" smtClean="0"/>
              <a:t>Answer: Yes.</a:t>
            </a:r>
          </a:p>
          <a:p>
            <a:pPr lvl="1"/>
            <a:r>
              <a:rPr lang="en-US" dirty="0" smtClean="0"/>
              <a:t>As with any disaster recovery solution for a business you should have both an onsite and offsite backup.</a:t>
            </a:r>
          </a:p>
          <a:p>
            <a:pPr lvl="1"/>
            <a:r>
              <a:rPr lang="en-US" dirty="0" smtClean="0"/>
              <a:t>Most of the companies that are providing cloud computing solutions, will in most cases have at least 3 data center sites that are farmed out so the data is not 100% at one site location but instead mirrored to 2 other sites for redundancy and then those sites are individually backed up.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81" y="126601"/>
            <a:ext cx="2255412" cy="50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502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510779"/>
            <a:ext cx="8534400" cy="1507067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990" y="944753"/>
            <a:ext cx="5194871" cy="1163029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4472796" y="2107782"/>
            <a:ext cx="3397258" cy="869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3"/>
              </a:rPr>
              <a:t>www.playppt.com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cloud computing?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Cloud Computing, also known as ‘on-demand computing’, is a kind of Internet-based computing, where shared resources, data and information are provided to computers and other devices on-demand.</a:t>
            </a:r>
          </a:p>
          <a:p>
            <a:r>
              <a:rPr lang="en-US" dirty="0" smtClean="0"/>
              <a:t>In cloud computing, the word cloud is used as a metaphor for ‘the internet’, so the phrase cloud computing means ‘a type of Internet-based computing’.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81" y="126601"/>
            <a:ext cx="2255412" cy="50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87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" y="5350933"/>
            <a:ext cx="8534400" cy="1507067"/>
          </a:xfrm>
        </p:spPr>
        <p:txBody>
          <a:bodyPr/>
          <a:lstStyle/>
          <a:p>
            <a:r>
              <a:rPr lang="en-US" dirty="0" smtClean="0"/>
              <a:t>Why cloud computing?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81" y="126601"/>
            <a:ext cx="2255412" cy="504942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508" y="379072"/>
            <a:ext cx="7033949" cy="4895877"/>
          </a:xfrm>
        </p:spPr>
      </p:pic>
    </p:spTree>
    <p:extLst>
      <p:ext uri="{BB962C8B-B14F-4D97-AF65-F5344CB8AC3E}">
        <p14:creationId xmlns:p14="http://schemas.microsoft.com/office/powerpoint/2010/main" val="512939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Cloud architecture, the systems architecture of the software systems involved in the delivery of cloud computing.</a:t>
            </a:r>
          </a:p>
          <a:p>
            <a:r>
              <a:rPr lang="en-US" dirty="0" smtClean="0"/>
              <a:t>It typically involves multiple cloud components communicating with each other over a loose computing mechanism such as a messaging queue.</a:t>
            </a:r>
          </a:p>
          <a:p>
            <a:r>
              <a:rPr lang="en-US" dirty="0" smtClean="0"/>
              <a:t>Elastic provision implies intelligence in the use of tight or loose coupling as applied to mechanisms such as these and others.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81" y="126601"/>
            <a:ext cx="2255412" cy="50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44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architecture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68" y="772732"/>
            <a:ext cx="5015220" cy="342578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81" y="126601"/>
            <a:ext cx="2255412" cy="50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522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357554"/>
            <a:ext cx="8534400" cy="4378569"/>
          </a:xfrm>
        </p:spPr>
        <p:txBody>
          <a:bodyPr>
            <a:normAutofit/>
          </a:bodyPr>
          <a:lstStyle/>
          <a:p>
            <a:r>
              <a:rPr lang="en-US" dirty="0" smtClean="0"/>
              <a:t>Software as a service (SaaS)</a:t>
            </a:r>
          </a:p>
          <a:p>
            <a:pPr lvl="1"/>
            <a:r>
              <a:rPr lang="en-US" dirty="0" smtClean="0"/>
              <a:t>Runs on distant computers “in the cloud” that are owned and operated by others and that connect to users computers via the internet.</a:t>
            </a:r>
          </a:p>
          <a:p>
            <a:r>
              <a:rPr lang="en-US" dirty="0" smtClean="0"/>
              <a:t>Platform as a service (</a:t>
            </a:r>
            <a:r>
              <a:rPr lang="en-US" dirty="0" err="1" smtClean="0"/>
              <a:t>PaaS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Supports the complete lifecycle of building and delivering cloud applications without the cost and complexity of buying and managing the underlying hardware, software, provisioning and hosting.</a:t>
            </a:r>
          </a:p>
          <a:p>
            <a:r>
              <a:rPr lang="en-US" dirty="0" smtClean="0"/>
              <a:t>Infrastructure as a service (</a:t>
            </a:r>
            <a:r>
              <a:rPr lang="en-US" dirty="0" err="1" smtClean="0"/>
              <a:t>IaaS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Provides companies with computing resources including servers, networking, storage and data center space on a pay-per-use basis.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81" y="126601"/>
            <a:ext cx="2255412" cy="50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071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Cloud</a:t>
            </a:r>
          </a:p>
          <a:p>
            <a:r>
              <a:rPr lang="en-US" dirty="0" smtClean="0"/>
              <a:t>Public Cloud</a:t>
            </a:r>
          </a:p>
          <a:p>
            <a:r>
              <a:rPr lang="en-US" dirty="0" smtClean="0"/>
              <a:t>Hybrid Cloud</a:t>
            </a:r>
          </a:p>
          <a:p>
            <a:r>
              <a:rPr lang="en-US" dirty="0" smtClean="0"/>
              <a:t>Others</a:t>
            </a:r>
          </a:p>
          <a:p>
            <a:pPr lvl="1"/>
            <a:r>
              <a:rPr lang="en-US" dirty="0" smtClean="0"/>
              <a:t>Community Cloud</a:t>
            </a:r>
          </a:p>
          <a:p>
            <a:pPr lvl="1"/>
            <a:r>
              <a:rPr lang="en-US" dirty="0" smtClean="0"/>
              <a:t>Distributed Cloud</a:t>
            </a:r>
          </a:p>
          <a:p>
            <a:pPr lvl="1"/>
            <a:r>
              <a:rPr lang="en-US" dirty="0" err="1" smtClean="0"/>
              <a:t>Intercloud</a:t>
            </a:r>
            <a:endParaRPr lang="en-US" dirty="0" smtClean="0"/>
          </a:p>
          <a:p>
            <a:pPr lvl="1"/>
            <a:r>
              <a:rPr lang="en-US" dirty="0" err="1" smtClean="0"/>
              <a:t>Multicloud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889" y="685800"/>
            <a:ext cx="6417116" cy="38015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81" y="126601"/>
            <a:ext cx="2255412" cy="50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819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Agility</a:t>
            </a:r>
          </a:p>
          <a:p>
            <a:r>
              <a:rPr lang="en-US" dirty="0" smtClean="0"/>
              <a:t>Cost</a:t>
            </a:r>
          </a:p>
          <a:p>
            <a:r>
              <a:rPr lang="en-US" dirty="0" smtClean="0"/>
              <a:t>Maintenance</a:t>
            </a:r>
          </a:p>
          <a:p>
            <a:r>
              <a:rPr lang="en-US" dirty="0" err="1" smtClean="0"/>
              <a:t>Multitenancy</a:t>
            </a:r>
            <a:endParaRPr lang="en-US" dirty="0" smtClean="0"/>
          </a:p>
          <a:p>
            <a:pPr lvl="1"/>
            <a:r>
              <a:rPr lang="en-US" dirty="0" smtClean="0"/>
              <a:t>Centralization</a:t>
            </a:r>
          </a:p>
          <a:p>
            <a:pPr lvl="1"/>
            <a:r>
              <a:rPr lang="en-US" dirty="0" smtClean="0"/>
              <a:t>Peak-load Capacity</a:t>
            </a:r>
          </a:p>
          <a:p>
            <a:pPr lvl="1"/>
            <a:r>
              <a:rPr lang="en-US" dirty="0" smtClean="0"/>
              <a:t>Utilization and Efficiency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Device and Location </a:t>
            </a:r>
            <a:r>
              <a:rPr lang="en-US" dirty="0" smtClean="0"/>
              <a:t>Independence</a:t>
            </a:r>
          </a:p>
          <a:p>
            <a:r>
              <a:rPr lang="en-US" dirty="0" smtClean="0"/>
              <a:t>Performance</a:t>
            </a:r>
            <a:endParaRPr lang="en-US" dirty="0"/>
          </a:p>
          <a:p>
            <a:r>
              <a:rPr lang="en-US" dirty="0"/>
              <a:t>Productivity</a:t>
            </a:r>
          </a:p>
          <a:p>
            <a:r>
              <a:rPr lang="en-US" dirty="0"/>
              <a:t>Reliability</a:t>
            </a:r>
          </a:p>
          <a:p>
            <a:r>
              <a:rPr lang="en-US" dirty="0"/>
              <a:t>Scalability and Elasticity</a:t>
            </a:r>
          </a:p>
          <a:p>
            <a:r>
              <a:rPr lang="en-US" dirty="0" smtClean="0"/>
              <a:t>Security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81" y="126601"/>
            <a:ext cx="2255412" cy="50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46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Cloud Computing Safe?</a:t>
            </a:r>
          </a:p>
          <a:p>
            <a:pPr lvl="1"/>
            <a:r>
              <a:rPr lang="en-US" dirty="0" smtClean="0"/>
              <a:t>Answer: No. </a:t>
            </a:r>
            <a:endParaRPr lang="en-US" dirty="0"/>
          </a:p>
          <a:p>
            <a:pPr lvl="1"/>
            <a:r>
              <a:rPr lang="en-US" dirty="0" smtClean="0"/>
              <a:t>The reason why is everything that cloud computing is based on is mechanical, although it seems virtual. </a:t>
            </a:r>
          </a:p>
          <a:p>
            <a:pPr lvl="1"/>
            <a:r>
              <a:rPr lang="en-US" dirty="0" smtClean="0"/>
              <a:t>The safety of the data is only as safe as the will and determination of the individual that wants to have at it.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81" y="126601"/>
            <a:ext cx="2255412" cy="50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3599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66</TotalTime>
  <Words>420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Slice</vt:lpstr>
      <vt:lpstr>Cloud computing</vt:lpstr>
      <vt:lpstr>What is cloud computing?</vt:lpstr>
      <vt:lpstr>Why cloud computing?</vt:lpstr>
      <vt:lpstr>Architecture</vt:lpstr>
      <vt:lpstr>Sample architecture</vt:lpstr>
      <vt:lpstr>Services</vt:lpstr>
      <vt:lpstr>Deployment models</vt:lpstr>
      <vt:lpstr>Key Characteristics</vt:lpstr>
      <vt:lpstr>Security</vt:lpstr>
      <vt:lpstr>Disaster Recovery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computing</dc:title>
  <dc:creator>Shanthi Priyaa</dc:creator>
  <cp:lastModifiedBy>Shanthi Priyaa</cp:lastModifiedBy>
  <cp:revision>8</cp:revision>
  <dcterms:created xsi:type="dcterms:W3CDTF">2016-01-18T02:36:10Z</dcterms:created>
  <dcterms:modified xsi:type="dcterms:W3CDTF">2016-01-24T07:02:29Z</dcterms:modified>
</cp:coreProperties>
</file>