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1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6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5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4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4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66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0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37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0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3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8EEB2-FAA5-44A4-AABE-5776AAA81420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96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yppt.com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yppt.com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yppt.com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yppt.com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yppt.com/" TargetMode="External"/><Relationship Id="rId2" Type="http://schemas.openxmlformats.org/officeDocument/2006/relationships/hyperlink" Target="http://www.howtogeek.com/224342/how-to-clean-install-windows-10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en-us/software-download/windows10" TargetMode="External"/><Relationship Id="rId2" Type="http://schemas.openxmlformats.org/officeDocument/2006/relationships/hyperlink" Target="http://www.microsoft.com/en-us/software-download/windows10IS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playppt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yppt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yppt.com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7058" y="968913"/>
            <a:ext cx="5224531" cy="315160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Clean Install Windows 10 </a:t>
            </a: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39955" y="6011345"/>
            <a:ext cx="3614670" cy="506322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hlinkClick r:id="rId2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01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Screenshot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786" y="1690688"/>
            <a:ext cx="5760427" cy="4351338"/>
          </a:xfr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8439955" y="6011345"/>
            <a:ext cx="3614670" cy="5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hlinkClick r:id="rId3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90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5: Partition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208520" cy="4351338"/>
          </a:xfrm>
        </p:spPr>
        <p:txBody>
          <a:bodyPr/>
          <a:lstStyle/>
          <a:p>
            <a:r>
              <a:rPr lang="en-US" dirty="0" smtClean="0"/>
              <a:t>Select the custom option to ensure that you are performing a clean install and not an upgrade install.</a:t>
            </a:r>
          </a:p>
          <a:p>
            <a:r>
              <a:rPr lang="en-US" dirty="0" smtClean="0"/>
              <a:t>Partition your system drive however you like. If you just have a single Windows partition, you can tell the installer to overwrite it.</a:t>
            </a:r>
          </a:p>
          <a:p>
            <a:r>
              <a:rPr lang="en-US" dirty="0" smtClean="0"/>
              <a:t>If you have many partitions, you could delete them all and tell Windows 10 to install itself in the unallocated space.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439955" y="6011345"/>
            <a:ext cx="3614670" cy="5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hlinkClick r:id="rId2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36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5: Screenshot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688" y="1690688"/>
            <a:ext cx="7294624" cy="4275772"/>
          </a:xfr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8439955" y="6011345"/>
            <a:ext cx="3614670" cy="5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hlinkClick r:id="rId3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03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6: Check Activation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979920" cy="4351338"/>
          </a:xfrm>
        </p:spPr>
        <p:txBody>
          <a:bodyPr/>
          <a:lstStyle/>
          <a:p>
            <a:r>
              <a:rPr lang="en-US" dirty="0" smtClean="0"/>
              <a:t>After your fresh install of Windows 10 is completed, it should automatically activate itself after you connect to the Internet.</a:t>
            </a:r>
          </a:p>
          <a:p>
            <a:r>
              <a:rPr lang="en-US" dirty="0" smtClean="0"/>
              <a:t>To ensure it activated correctly, open the Start menu and click on Settings. </a:t>
            </a:r>
            <a:endParaRPr lang="en-US" dirty="0"/>
          </a:p>
          <a:p>
            <a:r>
              <a:rPr lang="en-US" dirty="0" smtClean="0"/>
              <a:t>Click the Update &amp; Security button, and go to the “Activation” tab. 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439955" y="6011345"/>
            <a:ext cx="3614670" cy="5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hlinkClick r:id="rId2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14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6: Screenshot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" t="2244" r="1906"/>
          <a:stretch/>
        </p:blipFill>
        <p:spPr>
          <a:xfrm>
            <a:off x="1828800" y="1783080"/>
            <a:ext cx="8458200" cy="4023360"/>
          </a:xfr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8439955" y="6011345"/>
            <a:ext cx="3614670" cy="5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hlinkClick r:id="rId3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14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82980" y="1533843"/>
            <a:ext cx="6690360" cy="2387600"/>
          </a:xfrm>
        </p:spPr>
        <p:txBody>
          <a:bodyPr/>
          <a:lstStyle/>
          <a:p>
            <a:r>
              <a:rPr lang="en-US" dirty="0" smtClean="0"/>
              <a:t>Option Two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8439955" y="6011345"/>
            <a:ext cx="3614670" cy="5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hlinkClick r:id="rId2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21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Do Reset and Remove 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957060" cy="4351338"/>
          </a:xfrm>
        </p:spPr>
        <p:txBody>
          <a:bodyPr/>
          <a:lstStyle/>
          <a:p>
            <a:r>
              <a:rPr lang="en-US" dirty="0" smtClean="0"/>
              <a:t>If you have already upgraded to Windows 10 and want a fresh install, you can reset it by opening Settings app, select Update &amp; Security, select Recovery, and click the Get Started button under Reset this PC.</a:t>
            </a:r>
          </a:p>
          <a:p>
            <a:r>
              <a:rPr lang="en-US" dirty="0" smtClean="0"/>
              <a:t>Select Remove everything. This will wipe all your files, so be sure you have backups. 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439955" y="6011345"/>
            <a:ext cx="3614670" cy="5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hlinkClick r:id="rId2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4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Screenshot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820" y="1516436"/>
            <a:ext cx="7452360" cy="4253577"/>
          </a:xfr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8439955" y="6011345"/>
            <a:ext cx="3614670" cy="5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hlinkClick r:id="rId3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72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94120" cy="4351338"/>
          </a:xfrm>
        </p:spPr>
        <p:txBody>
          <a:bodyPr/>
          <a:lstStyle/>
          <a:p>
            <a:r>
              <a:rPr lang="en-US" dirty="0" smtClean="0"/>
              <a:t>How to geek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http://www.howtogeek.com/224342/how-to-clean-install-windows-10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439955" y="6011345"/>
            <a:ext cx="3614670" cy="5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hlinkClick r:id="rId3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25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56721" y="3421067"/>
            <a:ext cx="3614670" cy="5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hlinkClick r:id="rId2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607" y="2488218"/>
            <a:ext cx="3324897" cy="74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00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Free Upgrade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2290"/>
            <a:ext cx="6842760" cy="4351338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Microsoft has rolled out Windows 10 for free to the genuine windows users.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Installing Windows 10 is quite easier as you can use your Windows 7, 8, or 8.1 key to activate Windows 10.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Windows 10 upgrade process drags old files, settings and programs from your previous windows system to your new one.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You can even prefer to clean install Windows 10 with couple of options.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439955" y="6011345"/>
            <a:ext cx="3614670" cy="5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hlinkClick r:id="rId2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5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08660" y="1488123"/>
            <a:ext cx="6118860" cy="2387600"/>
          </a:xfrm>
        </p:spPr>
        <p:txBody>
          <a:bodyPr/>
          <a:lstStyle/>
          <a:p>
            <a:r>
              <a:rPr lang="en-US" dirty="0" smtClean="0"/>
              <a:t>Option One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8439955" y="6011345"/>
            <a:ext cx="3614670" cy="506322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hlinkClick r:id="rId2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81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Step 1: Create Installation Media for Fresh Install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957060" cy="43513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Click the below link to </a:t>
            </a:r>
            <a:r>
              <a:rPr lang="en-US" dirty="0">
                <a:solidFill>
                  <a:schemeClr val="bg1"/>
                </a:solidFill>
              </a:rPr>
              <a:t>download and create installation media, either on a DVD or a flash drive, and install it from </a:t>
            </a:r>
            <a:r>
              <a:rPr lang="en-US" dirty="0" smtClean="0">
                <a:solidFill>
                  <a:schemeClr val="bg1"/>
                </a:solidFill>
              </a:rPr>
              <a:t>there.</a:t>
            </a:r>
          </a:p>
          <a:p>
            <a:r>
              <a:rPr lang="en-US" dirty="0" smtClean="0">
                <a:noFill/>
                <a:hlinkClick r:id="rId2"/>
              </a:rPr>
              <a:t>http</a:t>
            </a:r>
            <a:r>
              <a:rPr lang="en-US" dirty="0">
                <a:noFill/>
                <a:hlinkClick r:id="rId2"/>
              </a:rPr>
              <a:t>://</a:t>
            </a:r>
            <a:r>
              <a:rPr lang="en-US" dirty="0" smtClean="0">
                <a:noFill/>
                <a:hlinkClick r:id="rId2"/>
              </a:rPr>
              <a:t>www.microsoft.com/en-us/software-download/windows10ISO</a:t>
            </a:r>
            <a:endParaRPr lang="en-US" dirty="0" smtClean="0">
              <a:noFill/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Also download Windows 10 </a:t>
            </a:r>
            <a:r>
              <a:rPr lang="en-US" dirty="0">
                <a:solidFill>
                  <a:schemeClr val="bg1"/>
                </a:solidFill>
              </a:rPr>
              <a:t>media creation tool </a:t>
            </a:r>
            <a:r>
              <a:rPr lang="en-US" dirty="0">
                <a:solidFill>
                  <a:schemeClr val="bg1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bg1"/>
                </a:solidFill>
                <a:hlinkClick r:id="rId3"/>
              </a:rPr>
              <a:t>www.microsoft.com/en-us/software-download/windows10</a:t>
            </a:r>
            <a:r>
              <a:rPr lang="en-US" dirty="0" smtClean="0">
                <a:solidFill>
                  <a:schemeClr val="bg1"/>
                </a:solidFill>
              </a:rPr>
              <a:t> which will download the correct windows 10 installation files for your system.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439955" y="6011345"/>
            <a:ext cx="3614670" cy="5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hlinkClick r:id="rId4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83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Screenshot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7" t="3750" r="6270"/>
          <a:stretch/>
        </p:blipFill>
        <p:spPr>
          <a:xfrm>
            <a:off x="1392257" y="1690688"/>
            <a:ext cx="9407486" cy="4024312"/>
          </a:xfr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8439955" y="6011345"/>
            <a:ext cx="3614670" cy="5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hlinkClick r:id="rId3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84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Select Edition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659880" cy="4351338"/>
          </a:xfrm>
        </p:spPr>
        <p:txBody>
          <a:bodyPr/>
          <a:lstStyle/>
          <a:p>
            <a:r>
              <a:rPr lang="en-US" dirty="0" smtClean="0"/>
              <a:t>Select the correct Windows 10 edition that is licensed for your system (Windows 10 Home or Pro). </a:t>
            </a:r>
          </a:p>
          <a:p>
            <a:r>
              <a:rPr lang="en-US" dirty="0" smtClean="0"/>
              <a:t>Next you need to select the preferred language and architecture (32 or 64 bit version).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439955" y="6011345"/>
            <a:ext cx="3614670" cy="5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hlinkClick r:id="rId2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1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Screenshot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7" t="3018" r="5846"/>
          <a:stretch/>
        </p:blipFill>
        <p:spPr>
          <a:xfrm>
            <a:off x="2217420" y="1805940"/>
            <a:ext cx="7863840" cy="3703320"/>
          </a:xfr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8439955" y="6011345"/>
            <a:ext cx="3614670" cy="5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hlinkClick r:id="rId3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8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637020" cy="4351338"/>
          </a:xfrm>
        </p:spPr>
        <p:txBody>
          <a:bodyPr/>
          <a:lstStyle/>
          <a:p>
            <a:r>
              <a:rPr lang="en-US" dirty="0" smtClean="0"/>
              <a:t>Restart your computer with the USB flash drive or DVD inserted, and boot from that device.</a:t>
            </a:r>
          </a:p>
          <a:p>
            <a:r>
              <a:rPr lang="en-US" dirty="0" smtClean="0"/>
              <a:t>Select “Install Now” once the Windows installer starts.</a:t>
            </a:r>
          </a:p>
          <a:p>
            <a:endParaRPr lang="en-US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439955" y="6011345"/>
            <a:ext cx="3614670" cy="5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hlinkClick r:id="rId2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27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Activation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025640" cy="4351338"/>
          </a:xfrm>
        </p:spPr>
        <p:txBody>
          <a:bodyPr/>
          <a:lstStyle/>
          <a:p>
            <a:r>
              <a:rPr lang="en-US" dirty="0" smtClean="0"/>
              <a:t>If you are installing Windows 10 for the first time, then enter your Windows 10 key or valid Windows 7, 8, or 8.1 key.</a:t>
            </a:r>
          </a:p>
          <a:p>
            <a:r>
              <a:rPr lang="en-US" dirty="0" smtClean="0"/>
              <a:t>If you have already installed Windows 10 on this computer before, click I don’t have a product key. Windows will automatically activate once it’s installed.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439955" y="6011345"/>
            <a:ext cx="3614670" cy="50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hlinkClick r:id="rId2"/>
              </a:rPr>
              <a:t>www.playppt.com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" y="6004444"/>
            <a:ext cx="2292402" cy="5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19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ysClr val="window" lastClr="FFFFFF"/>
      </a:lt1>
      <a:dk2>
        <a:srgbClr val="FFFFFF"/>
      </a:dk2>
      <a:lt2>
        <a:srgbClr val="FFFFFF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529</Words>
  <Application>Microsoft Office PowerPoint</Application>
  <PresentationFormat>Widescreen</PresentationFormat>
  <Paragraphs>61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Rounded MT Bold</vt:lpstr>
      <vt:lpstr>Calibri</vt:lpstr>
      <vt:lpstr>Calibri Light</vt:lpstr>
      <vt:lpstr>Office Theme</vt:lpstr>
      <vt:lpstr>Clean Install Windows 10 </vt:lpstr>
      <vt:lpstr>Free Upgrade</vt:lpstr>
      <vt:lpstr>Option One</vt:lpstr>
      <vt:lpstr>Step 1: Create Installation Media for Fresh Install</vt:lpstr>
      <vt:lpstr>Step 1: Screenshot</vt:lpstr>
      <vt:lpstr>Step 2: Select Edition</vt:lpstr>
      <vt:lpstr>Step 2: Screenshot</vt:lpstr>
      <vt:lpstr>Step 3: Installation</vt:lpstr>
      <vt:lpstr>Step 4: Activation</vt:lpstr>
      <vt:lpstr>Step 4: Screenshot</vt:lpstr>
      <vt:lpstr>Step 5: Partition</vt:lpstr>
      <vt:lpstr>Step 5: Screenshot</vt:lpstr>
      <vt:lpstr>Step 6: Check Activation</vt:lpstr>
      <vt:lpstr>Step 6: Screenshot</vt:lpstr>
      <vt:lpstr>Option Two</vt:lpstr>
      <vt:lpstr>Step 1: Do Reset and Remove All</vt:lpstr>
      <vt:lpstr>Step 1: Screenshot</vt:lpstr>
      <vt:lpstr>Reference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10 Installation Guide</dc:title>
  <dc:creator>Shanthi Priyaa</dc:creator>
  <cp:lastModifiedBy>Shanthi Priyaa</cp:lastModifiedBy>
  <cp:revision>7</cp:revision>
  <dcterms:created xsi:type="dcterms:W3CDTF">2016-02-11T12:03:19Z</dcterms:created>
  <dcterms:modified xsi:type="dcterms:W3CDTF">2016-02-11T12:56:45Z</dcterms:modified>
</cp:coreProperties>
</file>