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03-Nov-17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sto MT"/>
                <a:cs typeface="Calisto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03-Nov-17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sto MT"/>
                <a:cs typeface="Calisto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03-Nov-17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435254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sto MT"/>
                <a:cs typeface="Calisto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03-Nov-17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03-Nov-17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0509" y="1921911"/>
            <a:ext cx="8522980" cy="2465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sto MT"/>
                <a:cs typeface="Calisto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03-Nov-17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oppyzip.com/chiffon-sarees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ppt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57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27580" y="1378682"/>
            <a:ext cx="3826510" cy="41678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FF0000"/>
                </a:solidFill>
                <a:latin typeface="Calisto MT"/>
                <a:cs typeface="Calisto MT"/>
              </a:rPr>
              <a:t>Tips </a:t>
            </a:r>
            <a:r>
              <a:rPr sz="5400" spc="-235" dirty="0">
                <a:solidFill>
                  <a:srgbClr val="FF0000"/>
                </a:solidFill>
                <a:latin typeface="Calisto MT"/>
                <a:cs typeface="Calisto MT"/>
              </a:rPr>
              <a:t>To </a:t>
            </a:r>
            <a:r>
              <a:rPr sz="5400" spc="-65" dirty="0">
                <a:solidFill>
                  <a:srgbClr val="FF0000"/>
                </a:solidFill>
                <a:latin typeface="Calisto MT"/>
                <a:cs typeface="Calisto MT"/>
              </a:rPr>
              <a:t>Take  </a:t>
            </a:r>
            <a:r>
              <a:rPr sz="5400" spc="-5" dirty="0">
                <a:solidFill>
                  <a:srgbClr val="FF0000"/>
                </a:solidFill>
                <a:latin typeface="Calisto MT"/>
                <a:cs typeface="Calisto MT"/>
              </a:rPr>
              <a:t>Care </a:t>
            </a:r>
            <a:r>
              <a:rPr sz="5400" dirty="0">
                <a:solidFill>
                  <a:srgbClr val="FF0000"/>
                </a:solidFill>
                <a:latin typeface="Calisto MT"/>
                <a:cs typeface="Calisto MT"/>
              </a:rPr>
              <a:t>of  </a:t>
            </a:r>
            <a:r>
              <a:rPr lang="en-US" sz="5400" spc="-5" dirty="0" smtClean="0">
                <a:solidFill>
                  <a:srgbClr val="FF0000"/>
                </a:solidFill>
                <a:latin typeface="Calisto MT"/>
                <a:cs typeface="Calisto MT"/>
              </a:rPr>
              <a:t>Georgette </a:t>
            </a:r>
            <a:r>
              <a:rPr sz="5400" spc="-5" dirty="0" smtClean="0">
                <a:solidFill>
                  <a:srgbClr val="FF0000"/>
                </a:solidFill>
                <a:latin typeface="Calisto MT"/>
                <a:cs typeface="Calisto MT"/>
              </a:rPr>
              <a:t>and </a:t>
            </a:r>
            <a:r>
              <a:rPr lang="en-US" sz="5400" spc="-15" dirty="0" smtClean="0">
                <a:solidFill>
                  <a:srgbClr val="FF0000"/>
                </a:solidFill>
                <a:latin typeface="Calisto MT"/>
                <a:cs typeface="Calisto MT"/>
              </a:rPr>
              <a:t>Chiffon</a:t>
            </a:r>
            <a:r>
              <a:rPr sz="5400" spc="-15" dirty="0" smtClean="0">
                <a:solidFill>
                  <a:srgbClr val="FF0000"/>
                </a:solidFill>
                <a:latin typeface="Calisto MT"/>
                <a:cs typeface="Calisto MT"/>
              </a:rPr>
              <a:t>  </a:t>
            </a:r>
            <a:r>
              <a:rPr sz="5400" dirty="0">
                <a:solidFill>
                  <a:srgbClr val="FF0000"/>
                </a:solidFill>
                <a:latin typeface="Calisto MT"/>
                <a:cs typeface="Calisto MT"/>
              </a:rPr>
              <a:t>Sarees</a:t>
            </a:r>
            <a:endParaRPr sz="5400" dirty="0">
              <a:latin typeface="Calisto MT"/>
              <a:cs typeface="Calisto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86400" y="0"/>
            <a:ext cx="2362200" cy="571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 descr="ppt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4196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27567" y="1388131"/>
            <a:ext cx="4077970" cy="3440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latin typeface="Calisto MT"/>
                <a:cs typeface="Calisto MT"/>
              </a:rPr>
              <a:t>Everyone </a:t>
            </a:r>
            <a:r>
              <a:rPr sz="3200" dirty="0">
                <a:latin typeface="Calisto MT"/>
                <a:cs typeface="Calisto MT"/>
              </a:rPr>
              <a:t>will </a:t>
            </a:r>
            <a:r>
              <a:rPr sz="3200" spc="-60" dirty="0">
                <a:latin typeface="Calisto MT"/>
                <a:cs typeface="Calisto MT"/>
              </a:rPr>
              <a:t>have  </a:t>
            </a:r>
            <a:r>
              <a:rPr sz="3200" spc="-15" dirty="0">
                <a:latin typeface="Calisto MT"/>
                <a:cs typeface="Calisto MT"/>
                <a:hlinkClick r:id="rId3"/>
              </a:rPr>
              <a:t>georgette </a:t>
            </a:r>
            <a:r>
              <a:rPr sz="3200" spc="-5" dirty="0">
                <a:latin typeface="Calisto MT"/>
                <a:cs typeface="Calisto MT"/>
                <a:hlinkClick r:id="rId3"/>
              </a:rPr>
              <a:t>and </a:t>
            </a:r>
            <a:r>
              <a:rPr sz="3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sto MT"/>
                <a:cs typeface="Calisto MT"/>
                <a:hlinkClick r:id="rId3"/>
              </a:rPr>
              <a:t>chiffon </a:t>
            </a:r>
            <a:r>
              <a:rPr sz="3200" spc="-5" dirty="0">
                <a:solidFill>
                  <a:srgbClr val="0000FF"/>
                </a:solidFill>
                <a:latin typeface="Calisto MT"/>
                <a:cs typeface="Calisto MT"/>
                <a:hlinkClick r:id="rId3"/>
              </a:rPr>
              <a:t> 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sto MT"/>
                <a:cs typeface="Calisto MT"/>
                <a:hlinkClick r:id="rId3"/>
              </a:rPr>
              <a:t>sarees</a:t>
            </a:r>
            <a:r>
              <a:rPr sz="3200" dirty="0">
                <a:solidFill>
                  <a:srgbClr val="0000FF"/>
                </a:solidFill>
                <a:latin typeface="Calisto MT"/>
                <a:cs typeface="Calisto MT"/>
                <a:hlinkClick r:id="rId3"/>
              </a:rPr>
              <a:t> </a:t>
            </a:r>
            <a:r>
              <a:rPr sz="3200" dirty="0">
                <a:latin typeface="Calisto MT"/>
                <a:cs typeface="Calisto MT"/>
                <a:hlinkClick r:id="rId3"/>
              </a:rPr>
              <a:t>in their </a:t>
            </a:r>
            <a:r>
              <a:rPr sz="3200" dirty="0">
                <a:latin typeface="Calisto MT"/>
                <a:cs typeface="Calisto MT"/>
              </a:rPr>
              <a:t> </a:t>
            </a:r>
            <a:r>
              <a:rPr sz="3200" spc="-30" dirty="0">
                <a:latin typeface="Calisto MT"/>
                <a:cs typeface="Calisto MT"/>
              </a:rPr>
              <a:t>wardrobe. </a:t>
            </a:r>
            <a:r>
              <a:rPr sz="3200" spc="-5" dirty="0">
                <a:latin typeface="Calisto MT"/>
                <a:cs typeface="Calisto MT"/>
              </a:rPr>
              <a:t>If </a:t>
            </a:r>
            <a:r>
              <a:rPr sz="3200" spc="-25" dirty="0">
                <a:latin typeface="Calisto MT"/>
                <a:cs typeface="Calisto MT"/>
              </a:rPr>
              <a:t>you  </a:t>
            </a:r>
            <a:r>
              <a:rPr sz="3200" spc="-15" dirty="0">
                <a:latin typeface="Calisto MT"/>
                <a:cs typeface="Calisto MT"/>
              </a:rPr>
              <a:t>wanted </a:t>
            </a:r>
            <a:r>
              <a:rPr sz="3200" dirty="0">
                <a:latin typeface="Calisto MT"/>
                <a:cs typeface="Calisto MT"/>
              </a:rPr>
              <a:t>to </a:t>
            </a:r>
            <a:r>
              <a:rPr sz="3200" spc="-20" dirty="0">
                <a:latin typeface="Calisto MT"/>
                <a:cs typeface="Calisto MT"/>
              </a:rPr>
              <a:t>know </a:t>
            </a:r>
            <a:r>
              <a:rPr sz="3200" spc="-25" dirty="0">
                <a:latin typeface="Calisto MT"/>
                <a:cs typeface="Calisto MT"/>
              </a:rPr>
              <a:t>how </a:t>
            </a:r>
            <a:r>
              <a:rPr sz="3200" dirty="0">
                <a:latin typeface="Calisto MT"/>
                <a:cs typeface="Calisto MT"/>
              </a:rPr>
              <a:t>to  take </a:t>
            </a:r>
            <a:r>
              <a:rPr sz="3200" spc="-5" dirty="0">
                <a:latin typeface="Calisto MT"/>
                <a:cs typeface="Calisto MT"/>
              </a:rPr>
              <a:t>care </a:t>
            </a:r>
            <a:r>
              <a:rPr sz="3200" dirty="0">
                <a:latin typeface="Calisto MT"/>
                <a:cs typeface="Calisto MT"/>
              </a:rPr>
              <a:t>of this fabrics  then this is for</a:t>
            </a:r>
            <a:r>
              <a:rPr sz="3200" spc="-70" dirty="0">
                <a:latin typeface="Calisto MT"/>
                <a:cs typeface="Calisto MT"/>
              </a:rPr>
              <a:t> </a:t>
            </a:r>
            <a:r>
              <a:rPr sz="3200" spc="-20" dirty="0">
                <a:latin typeface="Calisto MT"/>
                <a:cs typeface="Calisto MT"/>
              </a:rPr>
              <a:t>you.</a:t>
            </a:r>
            <a:endParaRPr sz="3200">
              <a:latin typeface="Calisto MT"/>
              <a:cs typeface="Calisto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86400" y="0"/>
            <a:ext cx="2362200" cy="571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 descr="ppt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2672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498980" y="1768825"/>
            <a:ext cx="4218940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latin typeface="Calisto MT"/>
                <a:cs typeface="Calisto MT"/>
              </a:rPr>
              <a:t>Georgette </a:t>
            </a:r>
            <a:r>
              <a:rPr sz="3200" dirty="0">
                <a:latin typeface="Calisto MT"/>
                <a:cs typeface="Calisto MT"/>
              </a:rPr>
              <a:t>is light</a:t>
            </a:r>
            <a:r>
              <a:rPr sz="3200" spc="-95" dirty="0">
                <a:latin typeface="Calisto MT"/>
                <a:cs typeface="Calisto MT"/>
              </a:rPr>
              <a:t> </a:t>
            </a:r>
            <a:r>
              <a:rPr sz="3200" spc="-15" dirty="0">
                <a:latin typeface="Calisto MT"/>
                <a:cs typeface="Calisto MT"/>
              </a:rPr>
              <a:t>weight</a:t>
            </a:r>
            <a:endParaRPr sz="3200">
              <a:latin typeface="Calisto MT"/>
              <a:cs typeface="Calisto MT"/>
            </a:endParaRPr>
          </a:p>
          <a:p>
            <a:pPr marL="12700" marR="81280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latin typeface="Calisto MT"/>
                <a:cs typeface="Calisto MT"/>
              </a:rPr>
              <a:t>,dull finished </a:t>
            </a:r>
            <a:r>
              <a:rPr sz="3200" spc="0" dirty="0">
                <a:latin typeface="Calisto MT"/>
                <a:cs typeface="Calisto MT"/>
              </a:rPr>
              <a:t>crepe  </a:t>
            </a:r>
            <a:r>
              <a:rPr sz="3200" dirty="0">
                <a:latin typeface="Calisto MT"/>
                <a:cs typeface="Calisto MT"/>
              </a:rPr>
              <a:t>fabric </a:t>
            </a:r>
            <a:r>
              <a:rPr sz="3200" spc="-5" dirty="0">
                <a:latin typeface="Calisto MT"/>
                <a:cs typeface="Calisto MT"/>
              </a:rPr>
              <a:t>made </a:t>
            </a:r>
            <a:r>
              <a:rPr sz="3200" dirty="0">
                <a:latin typeface="Calisto MT"/>
                <a:cs typeface="Calisto MT"/>
              </a:rPr>
              <a:t>from silk.  </a:t>
            </a:r>
            <a:r>
              <a:rPr sz="3200" spc="-10" dirty="0">
                <a:latin typeface="Calisto MT"/>
                <a:cs typeface="Calisto MT"/>
              </a:rPr>
              <a:t>Georgette </a:t>
            </a:r>
            <a:r>
              <a:rPr sz="3200" dirty="0">
                <a:latin typeface="Calisto MT"/>
                <a:cs typeface="Calisto MT"/>
              </a:rPr>
              <a:t>is </a:t>
            </a:r>
            <a:r>
              <a:rPr sz="3200" spc="-30" dirty="0">
                <a:latin typeface="Calisto MT"/>
                <a:cs typeface="Calisto MT"/>
              </a:rPr>
              <a:t>available </a:t>
            </a:r>
            <a:r>
              <a:rPr sz="3200" dirty="0">
                <a:latin typeface="Calisto MT"/>
                <a:cs typeface="Calisto MT"/>
              </a:rPr>
              <a:t>in  solid </a:t>
            </a:r>
            <a:r>
              <a:rPr sz="3200" spc="-5" dirty="0">
                <a:latin typeface="Calisto MT"/>
                <a:cs typeface="Calisto MT"/>
              </a:rPr>
              <a:t>colours and</a:t>
            </a:r>
            <a:r>
              <a:rPr sz="3200" spc="-45" dirty="0">
                <a:latin typeface="Calisto MT"/>
                <a:cs typeface="Calisto MT"/>
              </a:rPr>
              <a:t> </a:t>
            </a:r>
            <a:r>
              <a:rPr sz="3200" spc="-15" dirty="0">
                <a:latin typeface="Calisto MT"/>
                <a:cs typeface="Calisto MT"/>
              </a:rPr>
              <a:t>prints.</a:t>
            </a:r>
            <a:endParaRPr sz="3200">
              <a:latin typeface="Calisto MT"/>
              <a:cs typeface="Calisto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86400" y="0"/>
            <a:ext cx="2362200" cy="571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 descr="ppt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0386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270380" y="1464331"/>
            <a:ext cx="4616450" cy="3928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9539">
              <a:lnSpc>
                <a:spcPct val="100000"/>
              </a:lnSpc>
              <a:spcBef>
                <a:spcPts val="100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45" dirty="0">
                <a:latin typeface="Calisto MT"/>
                <a:cs typeface="Calisto MT"/>
              </a:rPr>
              <a:t>Always </a:t>
            </a:r>
            <a:r>
              <a:rPr sz="3200" dirty="0">
                <a:latin typeface="Calisto MT"/>
                <a:cs typeface="Calisto MT"/>
              </a:rPr>
              <a:t>prefer hand </a:t>
            </a:r>
            <a:r>
              <a:rPr sz="3200" spc="-20" dirty="0">
                <a:latin typeface="Calisto MT"/>
                <a:cs typeface="Calisto MT"/>
              </a:rPr>
              <a:t>wash  </a:t>
            </a:r>
            <a:r>
              <a:rPr sz="3200" dirty="0">
                <a:latin typeface="Calisto MT"/>
                <a:cs typeface="Calisto MT"/>
              </a:rPr>
              <a:t>then </a:t>
            </a:r>
            <a:r>
              <a:rPr sz="3200" spc="-5" dirty="0">
                <a:latin typeface="Calisto MT"/>
                <a:cs typeface="Calisto MT"/>
              </a:rPr>
              <a:t>machine</a:t>
            </a:r>
            <a:r>
              <a:rPr sz="3200" spc="-60" dirty="0">
                <a:latin typeface="Calisto MT"/>
                <a:cs typeface="Calisto MT"/>
              </a:rPr>
              <a:t> </a:t>
            </a:r>
            <a:r>
              <a:rPr sz="3200" spc="-20" dirty="0">
                <a:latin typeface="Calisto MT"/>
                <a:cs typeface="Calisto MT"/>
              </a:rPr>
              <a:t>wash</a:t>
            </a:r>
            <a:endParaRPr sz="3200">
              <a:latin typeface="Calisto MT"/>
              <a:cs typeface="Calisto MT"/>
            </a:endParaRPr>
          </a:p>
          <a:p>
            <a:pPr marL="12700" marR="711835">
              <a:lnSpc>
                <a:spcPct val="100000"/>
              </a:lnSpc>
              <a:spcBef>
                <a:spcPts val="5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60" dirty="0">
                <a:latin typeface="Calisto MT"/>
                <a:cs typeface="Calisto MT"/>
              </a:rPr>
              <a:t>Wash </a:t>
            </a:r>
            <a:r>
              <a:rPr sz="3200" dirty="0">
                <a:latin typeface="Calisto MT"/>
                <a:cs typeface="Calisto MT"/>
              </a:rPr>
              <a:t>with </a:t>
            </a:r>
            <a:r>
              <a:rPr sz="3200" spc="-5" dirty="0">
                <a:latin typeface="Calisto MT"/>
                <a:cs typeface="Calisto MT"/>
              </a:rPr>
              <a:t>cold </a:t>
            </a:r>
            <a:r>
              <a:rPr sz="3200" spc="-20" dirty="0">
                <a:latin typeface="Calisto MT"/>
                <a:cs typeface="Calisto MT"/>
              </a:rPr>
              <a:t>water  </a:t>
            </a:r>
            <a:r>
              <a:rPr sz="3200" spc="-5" dirty="0">
                <a:latin typeface="Calisto MT"/>
                <a:cs typeface="Calisto MT"/>
              </a:rPr>
              <a:t>and mild</a:t>
            </a:r>
            <a:r>
              <a:rPr sz="3200" spc="-35" dirty="0">
                <a:latin typeface="Calisto MT"/>
                <a:cs typeface="Calisto MT"/>
              </a:rPr>
              <a:t> </a:t>
            </a:r>
            <a:r>
              <a:rPr sz="3200" spc="-5" dirty="0">
                <a:latin typeface="Calisto MT"/>
                <a:cs typeface="Calisto MT"/>
              </a:rPr>
              <a:t>detergent</a:t>
            </a:r>
            <a:endParaRPr sz="3200">
              <a:latin typeface="Calisto MT"/>
              <a:cs typeface="Calisto MT"/>
            </a:endParaRPr>
          </a:p>
          <a:p>
            <a:pPr marL="12700">
              <a:lnSpc>
                <a:spcPct val="100000"/>
              </a:lnSpc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50" dirty="0">
                <a:latin typeface="Calisto MT"/>
                <a:cs typeface="Calisto MT"/>
              </a:rPr>
              <a:t>Don’t </a:t>
            </a:r>
            <a:r>
              <a:rPr sz="3200" dirty="0">
                <a:latin typeface="Calisto MT"/>
                <a:cs typeface="Calisto MT"/>
              </a:rPr>
              <a:t>twirl the</a:t>
            </a:r>
            <a:r>
              <a:rPr sz="3200" spc="-25" dirty="0">
                <a:latin typeface="Calisto MT"/>
                <a:cs typeface="Calisto MT"/>
              </a:rPr>
              <a:t> </a:t>
            </a:r>
            <a:r>
              <a:rPr sz="3200" dirty="0">
                <a:latin typeface="Calisto MT"/>
                <a:cs typeface="Calisto MT"/>
              </a:rPr>
              <a:t>fabric</a:t>
            </a:r>
            <a:endParaRPr sz="3200">
              <a:latin typeface="Calisto MT"/>
              <a:cs typeface="Calisto MT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Calisto MT"/>
                <a:cs typeface="Calisto MT"/>
              </a:rPr>
              <a:t>while</a:t>
            </a:r>
            <a:r>
              <a:rPr sz="3200" spc="-30" dirty="0">
                <a:latin typeface="Calisto MT"/>
                <a:cs typeface="Calisto MT"/>
              </a:rPr>
              <a:t> </a:t>
            </a:r>
            <a:r>
              <a:rPr sz="3200" spc="-15" dirty="0">
                <a:latin typeface="Calisto MT"/>
                <a:cs typeface="Calisto MT"/>
              </a:rPr>
              <a:t>washing</a:t>
            </a:r>
            <a:endParaRPr sz="3200">
              <a:latin typeface="Calisto MT"/>
              <a:cs typeface="Calisto MT"/>
            </a:endParaRPr>
          </a:p>
          <a:p>
            <a:pPr marL="12700" marR="5080">
              <a:lnSpc>
                <a:spcPct val="100000"/>
              </a:lnSpc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25" dirty="0">
                <a:latin typeface="Calisto MT"/>
                <a:cs typeface="Calisto MT"/>
              </a:rPr>
              <a:t>Dry </a:t>
            </a:r>
            <a:r>
              <a:rPr sz="3200" dirty="0">
                <a:latin typeface="Calisto MT"/>
                <a:cs typeface="Calisto MT"/>
              </a:rPr>
              <a:t>it in </a:t>
            </a:r>
            <a:r>
              <a:rPr sz="3200" spc="-30" dirty="0">
                <a:latin typeface="Calisto MT"/>
                <a:cs typeface="Calisto MT"/>
              </a:rPr>
              <a:t>shade, </a:t>
            </a:r>
            <a:r>
              <a:rPr sz="3200" spc="-5" dirty="0">
                <a:latin typeface="Calisto MT"/>
                <a:cs typeface="Calisto MT"/>
              </a:rPr>
              <a:t>air</a:t>
            </a:r>
            <a:r>
              <a:rPr sz="3200" spc="-50" dirty="0">
                <a:latin typeface="Calisto MT"/>
                <a:cs typeface="Calisto MT"/>
              </a:rPr>
              <a:t> </a:t>
            </a:r>
            <a:r>
              <a:rPr sz="3200" spc="10" dirty="0">
                <a:latin typeface="Calisto MT"/>
                <a:cs typeface="Calisto MT"/>
              </a:rPr>
              <a:t>drying  </a:t>
            </a:r>
            <a:r>
              <a:rPr sz="3200" dirty="0">
                <a:latin typeface="Calisto MT"/>
                <a:cs typeface="Calisto MT"/>
              </a:rPr>
              <a:t>is</a:t>
            </a:r>
            <a:r>
              <a:rPr sz="3200" spc="-5" dirty="0">
                <a:latin typeface="Calisto MT"/>
                <a:cs typeface="Calisto MT"/>
              </a:rPr>
              <a:t> </a:t>
            </a:r>
            <a:r>
              <a:rPr sz="3200" dirty="0">
                <a:latin typeface="Calisto MT"/>
                <a:cs typeface="Calisto MT"/>
              </a:rPr>
              <a:t>preferable</a:t>
            </a:r>
            <a:endParaRPr sz="3200">
              <a:latin typeface="Calisto MT"/>
              <a:cs typeface="Calisto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81600" y="0"/>
            <a:ext cx="2362200" cy="571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 descr="ppt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159" y="0"/>
            <a:ext cx="3575296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279782" y="1540226"/>
            <a:ext cx="5314950" cy="3441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Calisto MT"/>
                <a:cs typeface="Calisto MT"/>
              </a:rPr>
              <a:t>If </a:t>
            </a:r>
            <a:r>
              <a:rPr sz="3200" spc="-25" dirty="0">
                <a:latin typeface="Calisto MT"/>
                <a:cs typeface="Calisto MT"/>
              </a:rPr>
              <a:t>you </a:t>
            </a:r>
            <a:r>
              <a:rPr sz="3200" dirty="0">
                <a:latin typeface="Calisto MT"/>
                <a:cs typeface="Calisto MT"/>
              </a:rPr>
              <a:t>are not </a:t>
            </a:r>
            <a:r>
              <a:rPr sz="3200" spc="-15" dirty="0">
                <a:latin typeface="Calisto MT"/>
                <a:cs typeface="Calisto MT"/>
              </a:rPr>
              <a:t>wearing </a:t>
            </a:r>
            <a:r>
              <a:rPr sz="3200" dirty="0">
                <a:latin typeface="Calisto MT"/>
                <a:cs typeface="Calisto MT"/>
              </a:rPr>
              <a:t>the  saree for too long time they</a:t>
            </a:r>
            <a:r>
              <a:rPr sz="3200" spc="-120" dirty="0">
                <a:latin typeface="Calisto MT"/>
                <a:cs typeface="Calisto MT"/>
              </a:rPr>
              <a:t> </a:t>
            </a:r>
            <a:r>
              <a:rPr sz="3200" spc="25" dirty="0">
                <a:latin typeface="Calisto MT"/>
                <a:cs typeface="Calisto MT"/>
              </a:rPr>
              <a:t>try  </a:t>
            </a:r>
            <a:r>
              <a:rPr sz="3200" dirty="0">
                <a:latin typeface="Calisto MT"/>
                <a:cs typeface="Calisto MT"/>
              </a:rPr>
              <a:t>to </a:t>
            </a:r>
            <a:r>
              <a:rPr sz="3200" spc="-5" dirty="0">
                <a:latin typeface="Calisto MT"/>
                <a:cs typeface="Calisto MT"/>
              </a:rPr>
              <a:t>refold </a:t>
            </a:r>
            <a:r>
              <a:rPr sz="3200" dirty="0">
                <a:latin typeface="Calisto MT"/>
                <a:cs typeface="Calisto MT"/>
              </a:rPr>
              <a:t>the saree </a:t>
            </a:r>
            <a:r>
              <a:rPr sz="3200" spc="-10" dirty="0">
                <a:latin typeface="Calisto MT"/>
                <a:cs typeface="Calisto MT"/>
              </a:rPr>
              <a:t>frequently  </a:t>
            </a:r>
            <a:r>
              <a:rPr sz="3200" dirty="0">
                <a:latin typeface="Calisto MT"/>
                <a:cs typeface="Calisto MT"/>
              </a:rPr>
              <a:t>to </a:t>
            </a:r>
            <a:r>
              <a:rPr sz="3200" spc="-50" dirty="0">
                <a:latin typeface="Calisto MT"/>
                <a:cs typeface="Calisto MT"/>
              </a:rPr>
              <a:t>avoid </a:t>
            </a:r>
            <a:r>
              <a:rPr sz="3200" spc="-5" dirty="0">
                <a:latin typeface="Calisto MT"/>
                <a:cs typeface="Calisto MT"/>
              </a:rPr>
              <a:t>ripping </a:t>
            </a:r>
            <a:r>
              <a:rPr sz="3200" dirty="0">
                <a:latin typeface="Calisto MT"/>
                <a:cs typeface="Calisto MT"/>
              </a:rPr>
              <a:t>of </a:t>
            </a:r>
            <a:r>
              <a:rPr sz="3200" spc="-30" dirty="0">
                <a:latin typeface="Calisto MT"/>
                <a:cs typeface="Calisto MT"/>
              </a:rPr>
              <a:t>saree. </a:t>
            </a:r>
            <a:r>
              <a:rPr sz="3200" spc="-25" dirty="0">
                <a:latin typeface="Calisto MT"/>
                <a:cs typeface="Calisto MT"/>
              </a:rPr>
              <a:t>With  </a:t>
            </a:r>
            <a:r>
              <a:rPr sz="3200" dirty="0">
                <a:latin typeface="Calisto MT"/>
                <a:cs typeface="Calisto MT"/>
              </a:rPr>
              <a:t>simple tips </a:t>
            </a:r>
            <a:r>
              <a:rPr sz="3200" spc="-5" dirty="0">
                <a:latin typeface="Calisto MT"/>
                <a:cs typeface="Calisto MT"/>
              </a:rPr>
              <a:t>and </a:t>
            </a:r>
            <a:r>
              <a:rPr sz="3200" dirty="0">
                <a:latin typeface="Calisto MT"/>
                <a:cs typeface="Calisto MT"/>
              </a:rPr>
              <a:t>proper </a:t>
            </a:r>
            <a:r>
              <a:rPr sz="3200" spc="-5" dirty="0">
                <a:latin typeface="Calisto MT"/>
                <a:cs typeface="Calisto MT"/>
              </a:rPr>
              <a:t>care </a:t>
            </a:r>
            <a:r>
              <a:rPr sz="3200" spc="-35" dirty="0">
                <a:latin typeface="Calisto MT"/>
                <a:cs typeface="Calisto MT"/>
              </a:rPr>
              <a:t>we  </a:t>
            </a:r>
            <a:r>
              <a:rPr sz="3200" spc="-5" dirty="0">
                <a:latin typeface="Calisto MT"/>
                <a:cs typeface="Calisto MT"/>
              </a:rPr>
              <a:t>can </a:t>
            </a:r>
            <a:r>
              <a:rPr sz="3200" spc="-10" dirty="0">
                <a:latin typeface="Calisto MT"/>
                <a:cs typeface="Calisto MT"/>
              </a:rPr>
              <a:t>extend </a:t>
            </a:r>
            <a:r>
              <a:rPr sz="3200" dirty="0">
                <a:latin typeface="Calisto MT"/>
                <a:cs typeface="Calisto MT"/>
              </a:rPr>
              <a:t>the life of the  fabric</a:t>
            </a:r>
            <a:endParaRPr sz="3200">
              <a:latin typeface="Calisto MT"/>
              <a:cs typeface="Calisto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57800" y="0"/>
            <a:ext cx="2362200" cy="571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 descr="ppt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5356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Chiffon </a:t>
            </a:r>
            <a:r>
              <a:rPr dirty="0"/>
              <a:t>is </a:t>
            </a:r>
            <a:r>
              <a:rPr spc="-5" dirty="0"/>
              <a:t>very light</a:t>
            </a:r>
            <a:r>
              <a:rPr spc="-70" dirty="0"/>
              <a:t> </a:t>
            </a:r>
            <a:r>
              <a:rPr spc="-5" dirty="0"/>
              <a:t>and  </a:t>
            </a:r>
            <a:r>
              <a:rPr dirty="0"/>
              <a:t>delicate fabric which  </a:t>
            </a:r>
            <a:r>
              <a:rPr spc="-5" dirty="0"/>
              <a:t>need </a:t>
            </a:r>
            <a:r>
              <a:rPr dirty="0"/>
              <a:t>special</a:t>
            </a:r>
            <a:r>
              <a:rPr spc="-40" dirty="0"/>
              <a:t> </a:t>
            </a:r>
            <a:r>
              <a:rPr spc="-5" dirty="0"/>
              <a:t>attention.</a:t>
            </a:r>
          </a:p>
          <a:p>
            <a:pPr marL="4353560" marR="42545">
              <a:lnSpc>
                <a:spcPct val="100000"/>
              </a:lnSpc>
            </a:pPr>
            <a:r>
              <a:rPr spc="-15" dirty="0"/>
              <a:t>Usually </a:t>
            </a:r>
            <a:r>
              <a:rPr spc="-5" dirty="0"/>
              <a:t>made </a:t>
            </a:r>
            <a:r>
              <a:rPr dirty="0"/>
              <a:t>from silk,  </a:t>
            </a:r>
            <a:r>
              <a:rPr spc="-35" dirty="0"/>
              <a:t>rayon </a:t>
            </a:r>
            <a:r>
              <a:rPr spc="-5" dirty="0"/>
              <a:t>and</a:t>
            </a:r>
            <a:r>
              <a:rPr spc="5" dirty="0"/>
              <a:t> </a:t>
            </a:r>
            <a:r>
              <a:rPr dirty="0"/>
              <a:t>nylon.</a:t>
            </a:r>
          </a:p>
        </p:txBody>
      </p:sp>
      <p:sp>
        <p:nvSpPr>
          <p:cNvPr id="3" name="object 3"/>
          <p:cNvSpPr/>
          <p:nvPr/>
        </p:nvSpPr>
        <p:spPr>
          <a:xfrm>
            <a:off x="5410200" y="0"/>
            <a:ext cx="2362200" cy="571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Picture 3" descr="ppt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8028" y="0"/>
            <a:ext cx="3591571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75180" y="1311931"/>
            <a:ext cx="3934460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0965">
              <a:lnSpc>
                <a:spcPct val="100000"/>
              </a:lnSpc>
              <a:spcBef>
                <a:spcPts val="100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dirty="0">
                <a:latin typeface="Calisto MT"/>
                <a:cs typeface="Calisto MT"/>
              </a:rPr>
              <a:t>Hand </a:t>
            </a:r>
            <a:r>
              <a:rPr sz="3200" spc="-20" dirty="0">
                <a:latin typeface="Calisto MT"/>
                <a:cs typeface="Calisto MT"/>
              </a:rPr>
              <a:t>wash </a:t>
            </a:r>
            <a:r>
              <a:rPr sz="3200" dirty="0">
                <a:latin typeface="Calisto MT"/>
                <a:cs typeface="Calisto MT"/>
              </a:rPr>
              <a:t>in Luke  </a:t>
            </a:r>
            <a:r>
              <a:rPr sz="3200" spc="-5" dirty="0">
                <a:latin typeface="Calisto MT"/>
                <a:cs typeface="Calisto MT"/>
              </a:rPr>
              <a:t>warm </a:t>
            </a:r>
            <a:r>
              <a:rPr sz="3200" spc="-20" dirty="0">
                <a:latin typeface="Calisto MT"/>
                <a:cs typeface="Calisto MT"/>
              </a:rPr>
              <a:t>water </a:t>
            </a:r>
            <a:r>
              <a:rPr sz="3200" dirty="0">
                <a:latin typeface="Calisto MT"/>
                <a:cs typeface="Calisto MT"/>
              </a:rPr>
              <a:t>with</a:t>
            </a:r>
            <a:r>
              <a:rPr sz="3200" spc="-60" dirty="0">
                <a:latin typeface="Calisto MT"/>
                <a:cs typeface="Calisto MT"/>
              </a:rPr>
              <a:t> </a:t>
            </a:r>
            <a:r>
              <a:rPr sz="3200" spc="-5" dirty="0">
                <a:latin typeface="Calisto MT"/>
                <a:cs typeface="Calisto MT"/>
              </a:rPr>
              <a:t>mild  detergent</a:t>
            </a:r>
            <a:endParaRPr sz="3200">
              <a:latin typeface="Calisto MT"/>
              <a:cs typeface="Calisto MT"/>
            </a:endParaRPr>
          </a:p>
          <a:p>
            <a:pPr marL="12700" marR="67310">
              <a:lnSpc>
                <a:spcPct val="100000"/>
              </a:lnSpc>
              <a:spcBef>
                <a:spcPts val="5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10" dirty="0">
                <a:latin typeface="Calisto MT"/>
                <a:cs typeface="Calisto MT"/>
              </a:rPr>
              <a:t>Preferably </a:t>
            </a:r>
            <a:r>
              <a:rPr sz="3200" spc="-20" dirty="0">
                <a:latin typeface="Calisto MT"/>
                <a:cs typeface="Calisto MT"/>
              </a:rPr>
              <a:t>wash </a:t>
            </a:r>
            <a:r>
              <a:rPr sz="3200" dirty="0">
                <a:latin typeface="Calisto MT"/>
                <a:cs typeface="Calisto MT"/>
              </a:rPr>
              <a:t>it  </a:t>
            </a:r>
            <a:r>
              <a:rPr sz="3200" spc="-5" dirty="0">
                <a:latin typeface="Calisto MT"/>
                <a:cs typeface="Calisto MT"/>
              </a:rPr>
              <a:t>alone </a:t>
            </a:r>
            <a:r>
              <a:rPr sz="3200" dirty="0">
                <a:latin typeface="Calisto MT"/>
                <a:cs typeface="Calisto MT"/>
              </a:rPr>
              <a:t>to </a:t>
            </a:r>
            <a:r>
              <a:rPr sz="3200" spc="-50" dirty="0">
                <a:latin typeface="Calisto MT"/>
                <a:cs typeface="Calisto MT"/>
              </a:rPr>
              <a:t>avoid </a:t>
            </a:r>
            <a:r>
              <a:rPr sz="3200" dirty="0">
                <a:latin typeface="Calisto MT"/>
                <a:cs typeface="Calisto MT"/>
              </a:rPr>
              <a:t>sticking  of </a:t>
            </a:r>
            <a:r>
              <a:rPr sz="3200" spc="-5" dirty="0">
                <a:latin typeface="Calisto MT"/>
                <a:cs typeface="Calisto MT"/>
              </a:rPr>
              <a:t>colours </a:t>
            </a:r>
            <a:r>
              <a:rPr sz="3200" dirty="0">
                <a:latin typeface="Calisto MT"/>
                <a:cs typeface="Calisto MT"/>
              </a:rPr>
              <a:t>of other  </a:t>
            </a:r>
            <a:r>
              <a:rPr sz="3200" spc="-5" dirty="0">
                <a:latin typeface="Calisto MT"/>
                <a:cs typeface="Calisto MT"/>
              </a:rPr>
              <a:t>materials</a:t>
            </a:r>
            <a:endParaRPr sz="3200">
              <a:latin typeface="Calisto MT"/>
              <a:cs typeface="Calisto MT"/>
            </a:endParaRPr>
          </a:p>
          <a:p>
            <a:pPr marL="12700">
              <a:lnSpc>
                <a:spcPct val="100000"/>
              </a:lnSpc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50" dirty="0">
                <a:latin typeface="Calisto MT"/>
                <a:cs typeface="Calisto MT"/>
              </a:rPr>
              <a:t>Don’t</a:t>
            </a:r>
            <a:r>
              <a:rPr sz="3200" spc="-25" dirty="0">
                <a:latin typeface="Calisto MT"/>
                <a:cs typeface="Calisto MT"/>
              </a:rPr>
              <a:t> </a:t>
            </a:r>
            <a:r>
              <a:rPr sz="3200" spc="-10" dirty="0">
                <a:latin typeface="Calisto MT"/>
                <a:cs typeface="Calisto MT"/>
              </a:rPr>
              <a:t>Twirl</a:t>
            </a:r>
            <a:endParaRPr sz="3200">
              <a:latin typeface="Calisto MT"/>
              <a:cs typeface="Calisto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55" dirty="0">
                <a:latin typeface="Calisto MT"/>
                <a:cs typeface="Calisto MT"/>
              </a:rPr>
              <a:t>Avoid </a:t>
            </a:r>
            <a:r>
              <a:rPr sz="3200" dirty="0">
                <a:latin typeface="Calisto MT"/>
                <a:cs typeface="Calisto MT"/>
              </a:rPr>
              <a:t>Direct</a:t>
            </a:r>
            <a:r>
              <a:rPr sz="3200" spc="-15" dirty="0">
                <a:latin typeface="Calisto MT"/>
                <a:cs typeface="Calisto MT"/>
              </a:rPr>
              <a:t> </a:t>
            </a:r>
            <a:r>
              <a:rPr sz="3200" spc="-5" dirty="0">
                <a:latin typeface="Calisto MT"/>
                <a:cs typeface="Calisto MT"/>
              </a:rPr>
              <a:t>Sunlight</a:t>
            </a:r>
            <a:endParaRPr sz="3200">
              <a:latin typeface="Calisto MT"/>
              <a:cs typeface="Calisto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34000" y="0"/>
            <a:ext cx="2362200" cy="571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 descr="ppt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5812" y="0"/>
            <a:ext cx="4243387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27580" y="1235731"/>
            <a:ext cx="3987165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25" dirty="0">
                <a:latin typeface="Calisto MT"/>
                <a:cs typeface="Calisto MT"/>
              </a:rPr>
              <a:t>Dry </a:t>
            </a:r>
            <a:r>
              <a:rPr sz="3200" dirty="0">
                <a:latin typeface="Calisto MT"/>
                <a:cs typeface="Calisto MT"/>
              </a:rPr>
              <a:t>Iron </a:t>
            </a:r>
            <a:r>
              <a:rPr sz="3200" spc="-5" dirty="0">
                <a:latin typeface="Calisto MT"/>
                <a:cs typeface="Calisto MT"/>
              </a:rPr>
              <a:t>is</a:t>
            </a:r>
            <a:r>
              <a:rPr sz="3200" spc="-55" dirty="0">
                <a:latin typeface="Calisto MT"/>
                <a:cs typeface="Calisto MT"/>
              </a:rPr>
              <a:t> </a:t>
            </a:r>
            <a:r>
              <a:rPr sz="3200" spc="-5" dirty="0">
                <a:latin typeface="Calisto MT"/>
                <a:cs typeface="Calisto MT"/>
              </a:rPr>
              <a:t>preferable</a:t>
            </a:r>
            <a:endParaRPr sz="3200">
              <a:latin typeface="Calisto MT"/>
              <a:cs typeface="Calisto MT"/>
            </a:endParaRPr>
          </a:p>
          <a:p>
            <a:pPr marL="12700" marR="5080">
              <a:lnSpc>
                <a:spcPct val="100000"/>
              </a:lnSpc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5" dirty="0">
                <a:latin typeface="Calisto MT"/>
                <a:cs typeface="Calisto MT"/>
              </a:rPr>
              <a:t>If anything </a:t>
            </a:r>
            <a:r>
              <a:rPr sz="3200" dirty="0">
                <a:latin typeface="Calisto MT"/>
                <a:cs typeface="Calisto MT"/>
              </a:rPr>
              <a:t>spilled on  the fabric </a:t>
            </a:r>
            <a:r>
              <a:rPr sz="3200" spc="-5" dirty="0">
                <a:latin typeface="Calisto MT"/>
                <a:cs typeface="Calisto MT"/>
              </a:rPr>
              <a:t>just </a:t>
            </a:r>
            <a:r>
              <a:rPr sz="3200" dirty="0">
                <a:latin typeface="Calisto MT"/>
                <a:cs typeface="Calisto MT"/>
              </a:rPr>
              <a:t>wipe it  with tissue </a:t>
            </a:r>
            <a:r>
              <a:rPr sz="3200" spc="-50" dirty="0">
                <a:latin typeface="Calisto MT"/>
                <a:cs typeface="Calisto MT"/>
              </a:rPr>
              <a:t>don’t </a:t>
            </a:r>
            <a:r>
              <a:rPr sz="3200" spc="25" dirty="0">
                <a:latin typeface="Calisto MT"/>
                <a:cs typeface="Calisto MT"/>
              </a:rPr>
              <a:t>rub </a:t>
            </a:r>
            <a:r>
              <a:rPr sz="3200" dirty="0">
                <a:latin typeface="Calisto MT"/>
                <a:cs typeface="Calisto MT"/>
              </a:rPr>
              <a:t>it  </a:t>
            </a:r>
            <a:r>
              <a:rPr sz="3200" spc="-50" dirty="0">
                <a:latin typeface="Calisto MT"/>
                <a:cs typeface="Calisto MT"/>
              </a:rPr>
              <a:t>harshly, </a:t>
            </a:r>
            <a:r>
              <a:rPr sz="3200" dirty="0">
                <a:latin typeface="Calisto MT"/>
                <a:cs typeface="Calisto MT"/>
              </a:rPr>
              <a:t>it </a:t>
            </a:r>
            <a:r>
              <a:rPr sz="3200" spc="-35" dirty="0">
                <a:latin typeface="Calisto MT"/>
                <a:cs typeface="Calisto MT"/>
              </a:rPr>
              <a:t>may </a:t>
            </a:r>
            <a:r>
              <a:rPr sz="3200" spc="-10" dirty="0">
                <a:latin typeface="Calisto MT"/>
                <a:cs typeface="Calisto MT"/>
              </a:rPr>
              <a:t>damage  </a:t>
            </a:r>
            <a:r>
              <a:rPr sz="3200" dirty="0">
                <a:latin typeface="Calisto MT"/>
                <a:cs typeface="Calisto MT"/>
              </a:rPr>
              <a:t>the</a:t>
            </a:r>
            <a:r>
              <a:rPr sz="3200" spc="-20" dirty="0">
                <a:latin typeface="Calisto MT"/>
                <a:cs typeface="Calisto MT"/>
              </a:rPr>
              <a:t> </a:t>
            </a:r>
            <a:r>
              <a:rPr sz="3200" dirty="0">
                <a:latin typeface="Calisto MT"/>
                <a:cs typeface="Calisto MT"/>
              </a:rPr>
              <a:t>fabric</a:t>
            </a:r>
            <a:endParaRPr sz="3200">
              <a:latin typeface="Calisto MT"/>
              <a:cs typeface="Calisto MT"/>
            </a:endParaRPr>
          </a:p>
          <a:p>
            <a:pPr marL="12700" marR="406400">
              <a:lnSpc>
                <a:spcPct val="100000"/>
              </a:lnSpc>
              <a:spcBef>
                <a:spcPts val="5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20" dirty="0">
                <a:latin typeface="Calisto MT"/>
                <a:cs typeface="Calisto MT"/>
              </a:rPr>
              <a:t>Refold </a:t>
            </a:r>
            <a:r>
              <a:rPr sz="3200" dirty="0">
                <a:latin typeface="Calisto MT"/>
                <a:cs typeface="Calisto MT"/>
              </a:rPr>
              <a:t>the fabric if  </a:t>
            </a:r>
            <a:r>
              <a:rPr sz="3200" spc="-25" dirty="0">
                <a:latin typeface="Calisto MT"/>
                <a:cs typeface="Calisto MT"/>
              </a:rPr>
              <a:t>you </a:t>
            </a:r>
            <a:r>
              <a:rPr sz="3200" spc="-5" dirty="0">
                <a:latin typeface="Calisto MT"/>
                <a:cs typeface="Calisto MT"/>
              </a:rPr>
              <a:t>are not using </a:t>
            </a:r>
            <a:r>
              <a:rPr sz="3200" dirty="0">
                <a:latin typeface="Calisto MT"/>
                <a:cs typeface="Calisto MT"/>
              </a:rPr>
              <a:t>for  long</a:t>
            </a:r>
            <a:r>
              <a:rPr sz="3200" spc="-20" dirty="0">
                <a:latin typeface="Calisto MT"/>
                <a:cs typeface="Calisto MT"/>
              </a:rPr>
              <a:t> </a:t>
            </a:r>
            <a:r>
              <a:rPr sz="3200" spc="-35" dirty="0">
                <a:latin typeface="Calisto MT"/>
                <a:cs typeface="Calisto MT"/>
              </a:rPr>
              <a:t>time.</a:t>
            </a:r>
            <a:endParaRPr sz="3200">
              <a:latin typeface="Calisto MT"/>
              <a:cs typeface="Calisto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10200" y="0"/>
            <a:ext cx="2362200" cy="571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 descr="ppt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76" y="6276714"/>
            <a:ext cx="1542474" cy="34533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3191" y="1371600"/>
            <a:ext cx="582358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600" dirty="0"/>
              <a:t>Thank</a:t>
            </a:r>
            <a:r>
              <a:rPr sz="9600" spc="-85" dirty="0"/>
              <a:t> </a:t>
            </a:r>
            <a:r>
              <a:rPr sz="9600" spc="-340" dirty="0"/>
              <a:t>You</a:t>
            </a:r>
            <a:endParaRPr sz="9600" dirty="0"/>
          </a:p>
        </p:txBody>
      </p:sp>
      <p:pic>
        <p:nvPicPr>
          <p:cNvPr id="3" name="Picture 2" descr="ppt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183" y="3200400"/>
            <a:ext cx="3403600" cy="762000"/>
          </a:xfrm>
          <a:prstGeom prst="rect">
            <a:avLst/>
          </a:prstGeom>
        </p:spPr>
      </p:pic>
      <p:sp>
        <p:nvSpPr>
          <p:cNvPr id="4" name="object 3"/>
          <p:cNvSpPr txBox="1"/>
          <p:nvPr/>
        </p:nvSpPr>
        <p:spPr>
          <a:xfrm>
            <a:off x="2962388" y="4049491"/>
            <a:ext cx="316519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buSzPct val="96875"/>
              <a:tabLst>
                <a:tab pos="156210" algn="l"/>
              </a:tabLst>
            </a:pPr>
            <a:r>
              <a:rPr lang="en-US" sz="3200" dirty="0" smtClean="0">
                <a:latin typeface="Calisto MT"/>
                <a:cs typeface="Calisto MT"/>
                <a:hlinkClick r:id="rId3"/>
              </a:rPr>
              <a:t>www.playppt.com</a:t>
            </a:r>
            <a:endParaRPr sz="3200" dirty="0">
              <a:latin typeface="Calisto MT"/>
              <a:cs typeface="Calisto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214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Calisto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Chiffon is very light and  delicate fabric which  need special attention. Usually made from silk,  rayon and nylon.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Arun Yogesh</dc:creator>
  <cp:lastModifiedBy>Arun Yogesh</cp:lastModifiedBy>
  <cp:revision>2</cp:revision>
  <dcterms:created xsi:type="dcterms:W3CDTF">2017-10-02T09:44:09Z</dcterms:created>
  <dcterms:modified xsi:type="dcterms:W3CDTF">2017-11-03T07:31:22Z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2017-10-02T00:00:00Z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2017-10-02T00:00:00Z</vt:filetime>
  </property>
</Properties>
</file>